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9" r:id="rId4"/>
  </p:sldMasterIdLst>
  <p:notesMasterIdLst>
    <p:notesMasterId r:id="rId25"/>
  </p:notesMasterIdLst>
  <p:handoutMasterIdLst>
    <p:handoutMasterId r:id="rId26"/>
  </p:handoutMasterIdLst>
  <p:sldIdLst>
    <p:sldId id="284" r:id="rId5"/>
    <p:sldId id="728" r:id="rId6"/>
    <p:sldId id="724" r:id="rId7"/>
    <p:sldId id="729" r:id="rId8"/>
    <p:sldId id="730" r:id="rId9"/>
    <p:sldId id="731" r:id="rId10"/>
    <p:sldId id="733" r:id="rId11"/>
    <p:sldId id="738" r:id="rId12"/>
    <p:sldId id="737" r:id="rId13"/>
    <p:sldId id="739" r:id="rId14"/>
    <p:sldId id="740" r:id="rId15"/>
    <p:sldId id="741" r:id="rId16"/>
    <p:sldId id="742" r:id="rId17"/>
    <p:sldId id="743" r:id="rId18"/>
    <p:sldId id="745" r:id="rId19"/>
    <p:sldId id="744" r:id="rId20"/>
    <p:sldId id="746" r:id="rId21"/>
    <p:sldId id="736" r:id="rId22"/>
    <p:sldId id="747" r:id="rId23"/>
    <p:sldId id="735" r:id="rId24"/>
  </p:sldIdLst>
  <p:sldSz cx="9144000" cy="5143500" type="screen16x9"/>
  <p:notesSz cx="6807200" cy="9939338"/>
  <p:defaultTextStyle>
    <a:defPPr>
      <a:defRPr lang="en-US"/>
    </a:defPPr>
    <a:lvl1pPr marL="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38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77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316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804">
          <p15:clr>
            <a:srgbClr val="A4A3A4"/>
          </p15:clr>
        </p15:guide>
        <p15:guide id="4" pos="27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7B74"/>
    <a:srgbClr val="000000"/>
    <a:srgbClr val="E82112"/>
    <a:srgbClr val="C11C0F"/>
    <a:srgbClr val="D8D8D8"/>
    <a:srgbClr val="FF00FF"/>
    <a:srgbClr val="686769"/>
    <a:srgbClr val="CBE0F5"/>
    <a:srgbClr val="174A7C"/>
    <a:srgbClr val="9D9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4" autoAdjust="0"/>
    <p:restoredTop sz="91565" autoAdjust="0"/>
  </p:normalViewPr>
  <p:slideViewPr>
    <p:cSldViewPr>
      <p:cViewPr varScale="1">
        <p:scale>
          <a:sx n="171" d="100"/>
          <a:sy n="171" d="100"/>
        </p:scale>
        <p:origin x="312" y="168"/>
      </p:cViewPr>
      <p:guideLst>
        <p:guide orient="horz" pos="1620"/>
        <p:guide pos="2880"/>
        <p:guide orient="horz" pos="804"/>
        <p:guide pos="27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6" d="125"/>
        <a:sy n="106" d="125"/>
      </p:scale>
      <p:origin x="0" y="0"/>
    </p:cViewPr>
  </p:sorterViewPr>
  <p:notesViewPr>
    <p:cSldViewPr showGuides="1">
      <p:cViewPr varScale="1">
        <p:scale>
          <a:sx n="93" d="100"/>
          <a:sy n="93" d="100"/>
        </p:scale>
        <p:origin x="-3726" y="-102"/>
      </p:cViewPr>
      <p:guideLst>
        <p:guide orient="horz" pos="3130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575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6039" y="0"/>
            <a:ext cx="2949575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10A301F0-7BC9-4A28-AAB6-6CF8C5FBA95E}" type="datetimeFigureOut">
              <a:rPr lang="en-AU" smtClean="0"/>
              <a:t>27/7/20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40863"/>
            <a:ext cx="2949575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6039" y="9440863"/>
            <a:ext cx="2949575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773A73C-12B6-4DE4-BBC9-6E2831E5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139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png>
</file>

<file path=ppt/media/image2.png>
</file>

<file path=ppt/media/image20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787" cy="498693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5838" y="1"/>
            <a:ext cx="2949787" cy="498693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17C2C379-0CC1-4214-A872-42E431D8A109}" type="datetimeFigureOut">
              <a:rPr lang="en-AU" smtClean="0"/>
              <a:t>27/7/20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720" y="4783308"/>
            <a:ext cx="5445760" cy="391361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5C96C479-2F06-481F-BB97-D72FEA5E1C1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0913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E31B2-8CD1-4313-A522-BA15E7055609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456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hyperlink" Target="https://www.youtube.com/user/JohnHollandAus" TargetMode="External"/><Relationship Id="rId3" Type="http://schemas.openxmlformats.org/officeDocument/2006/relationships/hyperlink" Target="http://www.johnholland.com.au/" TargetMode="External"/><Relationship Id="rId7" Type="http://schemas.openxmlformats.org/officeDocument/2006/relationships/hyperlink" Target="https://www.facebook.com/johnhollandaus" TargetMode="Externa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hyperlink" Target="https://www.instagram.com/johnhollandgroup/" TargetMode="External"/><Relationship Id="rId5" Type="http://schemas.openxmlformats.org/officeDocument/2006/relationships/hyperlink" Target="https://au.linkedin.com/company/john-holland" TargetMode="External"/><Relationship Id="rId15" Type="http://schemas.openxmlformats.org/officeDocument/2006/relationships/image" Target="../media/image1.png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hyperlink" Target="https://twitter.com/JohnHollandAus" TargetMode="External"/><Relationship Id="rId14" Type="http://schemas.openxmlformats.org/officeDocument/2006/relationships/image" Target="../media/image15.png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johnhollandaus" TargetMode="External"/><Relationship Id="rId13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12" Type="http://schemas.openxmlformats.org/officeDocument/2006/relationships/hyperlink" Target="https://www.instagram.com/johnhollandgroup/" TargetMode="External"/><Relationship Id="rId2" Type="http://schemas.openxmlformats.org/officeDocument/2006/relationships/hyperlink" Target="http://www.johnholland.com.au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au.linkedin.com/company/john-holland" TargetMode="External"/><Relationship Id="rId11" Type="http://schemas.openxmlformats.org/officeDocument/2006/relationships/image" Target="../media/image13.png"/><Relationship Id="rId5" Type="http://schemas.openxmlformats.org/officeDocument/2006/relationships/image" Target="../media/image1.png"/><Relationship Id="rId15" Type="http://schemas.openxmlformats.org/officeDocument/2006/relationships/image" Target="../media/image15.png"/><Relationship Id="rId10" Type="http://schemas.openxmlformats.org/officeDocument/2006/relationships/hyperlink" Target="https://twitter.com/JohnHollandAus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12.png"/><Relationship Id="rId14" Type="http://schemas.openxmlformats.org/officeDocument/2006/relationships/hyperlink" Target="https://www.youtube.com/user/JohnHollandAus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87F4E6B-B035-4155-8DD9-5F0570217D4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41227A-1AE1-486A-A428-370DBDB7B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138" y="4715808"/>
            <a:ext cx="183002" cy="1565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168" y="1187725"/>
            <a:ext cx="4048946" cy="809812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94092" y="2089316"/>
            <a:ext cx="4048946" cy="269937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8EC3852-0BB4-40CF-B176-E99ADDE11E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94330" y="3272406"/>
            <a:ext cx="2273432" cy="240903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[Name Surname (Optional)]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8100F9E7-1407-4413-9324-6D52DF940F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94330" y="3595185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105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[Position Tile (Optional)]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39133FA-7A4A-470D-95E5-5BCEDEC285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4330" y="3877679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787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[Date (Optional]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31483-1802-4C92-8138-31B02F20E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04138" y="274572"/>
            <a:ext cx="183002" cy="156564"/>
          </a:xfrm>
          <a:prstGeom prst="rect">
            <a:avLst/>
          </a:prstGeom>
        </p:spPr>
      </p:pic>
      <p:pic>
        <p:nvPicPr>
          <p:cNvPr id="6" name="Picture 5" descr="A close up of a sign&#10;&#10;Description generated with high confidence">
            <a:extLst>
              <a:ext uri="{FF2B5EF4-FFF2-40B4-BE49-F238E27FC236}">
                <a16:creationId xmlns:a16="http://schemas.microsoft.com/office/drawing/2014/main" id="{92B24B31-6313-4495-A927-0C45CFF1E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01" y="4497158"/>
            <a:ext cx="1179171" cy="3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21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19AE89-D6CD-4247-AD00-98F13B07D782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9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4EF0D687-E35F-4DDC-B08B-9C382D964A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5967" y="4496478"/>
            <a:ext cx="1169828" cy="3848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88EE97-404B-4B20-9332-51F535142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39FE16-E0A9-43A3-A4DE-1AB81809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88752DB0-69BC-4999-890B-2A870C69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0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19AE89-D6CD-4247-AD00-98F13B07D782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9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4EF0D687-E35F-4DDC-B08B-9C382D964A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5967" y="4496478"/>
            <a:ext cx="1169828" cy="3848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88EE97-404B-4B20-9332-51F535142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39FE16-E0A9-43A3-A4DE-1AB81809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88752DB0-69BC-4999-890B-2A870C698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0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CE386E4-3D40-49C9-9647-3525EA26F80C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720" y="2078519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933CA1-1D5B-48C0-AE70-D3E2C55BBB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21" t="50000" b="212"/>
          <a:stretch/>
        </p:blipFill>
        <p:spPr>
          <a:xfrm>
            <a:off x="0" y="0"/>
            <a:ext cx="2860242" cy="5142309"/>
          </a:xfrm>
          <a:prstGeom prst="rect">
            <a:avLst/>
          </a:prstGeom>
        </p:spPr>
      </p:pic>
      <p:pic>
        <p:nvPicPr>
          <p:cNvPr id="6" name="Picture 5" descr="A close up of a sign&#10;&#10;Description generated with high confidence">
            <a:extLst>
              <a:ext uri="{FF2B5EF4-FFF2-40B4-BE49-F238E27FC236}">
                <a16:creationId xmlns:a16="http://schemas.microsoft.com/office/drawing/2014/main" id="{B2256CAD-48B9-4C1B-AC26-D02CDD7D4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01" y="4497158"/>
            <a:ext cx="1179171" cy="3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6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oject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CE386E4-3D40-49C9-9647-3525EA26F80C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E001D0-5585-4436-AA36-67A2B9A3D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72410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2E88F-A694-4DD1-B745-6B5754C5F8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07371" y="219781"/>
            <a:ext cx="1673583" cy="269484"/>
          </a:xfrm>
        </p:spPr>
        <p:txBody>
          <a:bodyPr>
            <a:normAutofit/>
          </a:bodyPr>
          <a:lstStyle>
            <a:lvl1pPr marL="0" indent="0">
              <a:buNone/>
              <a:defRPr sz="1350" b="1">
                <a:solidFill>
                  <a:schemeClr val="bg1"/>
                </a:solidFill>
              </a:defRPr>
            </a:lvl1pPr>
            <a:lvl5pPr>
              <a:defRPr lang="en-AU" dirty="0" smtClean="0"/>
            </a:lvl5pPr>
          </a:lstStyle>
          <a:p>
            <a:pPr lvl="0"/>
            <a:r>
              <a:rPr lang="en-AU" dirty="0"/>
              <a:t>[Project Name]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FDA62C1-A983-4F2A-942A-AB65FBE6BE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07371" y="574304"/>
            <a:ext cx="1673583" cy="2694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5pPr>
              <a:defRPr lang="en-AU" dirty="0" smtClean="0"/>
            </a:lvl5pPr>
          </a:lstStyle>
          <a:p>
            <a:pPr lvl="0"/>
            <a:r>
              <a:rPr lang="en-AU" dirty="0"/>
              <a:t>[Location]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D05B259-3163-4E12-84C1-4196881236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07371" y="1076723"/>
            <a:ext cx="1673583" cy="1909085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5pPr>
              <a:defRPr lang="en-AU" dirty="0" smtClean="0"/>
            </a:lvl5pPr>
          </a:lstStyle>
          <a:p>
            <a:pPr lvl="0"/>
            <a:r>
              <a:rPr lang="en-AU" dirty="0"/>
              <a:t>[Brief description about the project if required]</a:t>
            </a:r>
          </a:p>
        </p:txBody>
      </p:sp>
      <p:pic>
        <p:nvPicPr>
          <p:cNvPr id="8" name="Picture 7" descr="A close up of a sign&#10;&#10;Description generated with high confidence">
            <a:extLst>
              <a:ext uri="{FF2B5EF4-FFF2-40B4-BE49-F238E27FC236}">
                <a16:creationId xmlns:a16="http://schemas.microsoft.com/office/drawing/2014/main" id="{6285F01B-A2EB-43A7-9033-5F8A3FC2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801" y="4497158"/>
            <a:ext cx="1179171" cy="3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8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oject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E001D0-5585-4436-AA36-67A2B9A3D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72410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4ECCBC9-D3D6-4FD8-81E4-9DE1CFE2FE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07371" y="219781"/>
            <a:ext cx="1673583" cy="269484"/>
          </a:xfrm>
        </p:spPr>
        <p:txBody>
          <a:bodyPr>
            <a:normAutofit/>
          </a:bodyPr>
          <a:lstStyle>
            <a:lvl1pPr marL="0" indent="0">
              <a:buNone/>
              <a:defRPr b="1">
                <a:solidFill>
                  <a:schemeClr val="accent1"/>
                </a:solidFill>
              </a:defRPr>
            </a:lvl1pPr>
            <a:lvl5pPr>
              <a:defRPr sz="1575">
                <a:solidFill>
                  <a:schemeClr val="accent2"/>
                </a:solidFill>
              </a:defRPr>
            </a:lvl5pPr>
          </a:lstStyle>
          <a:p>
            <a:pPr lvl="0"/>
            <a:r>
              <a:rPr lang="en-AU" dirty="0"/>
              <a:t>[Project Name]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73DBAE2-A1D6-45EB-B7B7-FC2BAAEC399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07371" y="574304"/>
            <a:ext cx="1673583" cy="269484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5pPr>
              <a:defRPr sz="1200" b="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AU" dirty="0"/>
              <a:t>[Location]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D3D106C-EEB1-431D-8F3D-C02DE51541F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07371" y="1076723"/>
            <a:ext cx="1673583" cy="1909085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/>
                </a:solidFill>
              </a:defRPr>
            </a:lvl1pPr>
            <a:lvl5pPr>
              <a:defRPr sz="900" b="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AU" dirty="0"/>
              <a:t>[Brief description about the project if required]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8254BC-F162-416D-A0FB-3CE4749AE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728" y="4497158"/>
            <a:ext cx="1157318" cy="3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3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A2E966D-CAB2-4C3F-A88C-EB765EF67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318" y="944781"/>
            <a:ext cx="5668524" cy="392759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3">
            <a:extLst>
              <a:ext uri="{FF2B5EF4-FFF2-40B4-BE49-F238E27FC236}">
                <a16:creationId xmlns:a16="http://schemas.microsoft.com/office/drawing/2014/main" id="{EE5C5E30-BEEA-49EA-AE30-CF5C97544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225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060839ED-1082-4E2C-9A06-C0A5113D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94125-EA4F-428E-8D09-6F0A3AC141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15644" y="1364506"/>
            <a:ext cx="5668524" cy="3509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1F8E6D1-C0F1-4476-8D50-2CFC6E0D56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10361" y="935615"/>
            <a:ext cx="5687325" cy="340291"/>
          </a:xfrm>
        </p:spPr>
        <p:txBody>
          <a:bodyPr anchor="t">
            <a:noAutofit/>
          </a:bodyPr>
          <a:lstStyle>
            <a:lvl1pPr marL="0" indent="0">
              <a:buNone/>
              <a:defRPr lang="en-US" sz="1500" b="1" dirty="0" smtClean="0"/>
            </a:lvl1pPr>
            <a:lvl2pPr marL="408182" indent="0">
              <a:buNone/>
              <a:defRPr sz="1800" b="1"/>
            </a:lvl2pPr>
            <a:lvl3pPr marL="816364" indent="0">
              <a:buNone/>
              <a:defRPr sz="1575" b="1"/>
            </a:lvl3pPr>
            <a:lvl4pPr marL="1224546" indent="0">
              <a:buNone/>
              <a:defRPr sz="1425" b="1"/>
            </a:lvl4pPr>
            <a:lvl5pPr marL="1632728" indent="0">
              <a:buNone/>
              <a:defRPr sz="1425" b="1"/>
            </a:lvl5pPr>
            <a:lvl6pPr marL="2040911" indent="0">
              <a:buNone/>
              <a:defRPr sz="1425" b="1"/>
            </a:lvl6pPr>
            <a:lvl7pPr marL="2449093" indent="0">
              <a:buNone/>
              <a:defRPr sz="1425" b="1"/>
            </a:lvl7pPr>
            <a:lvl8pPr marL="2857275" indent="0">
              <a:buNone/>
              <a:defRPr sz="1425" b="1"/>
            </a:lvl8pPr>
            <a:lvl9pPr marL="3265457" indent="0">
              <a:buNone/>
              <a:defRPr sz="1425" b="1"/>
            </a:lvl9pPr>
          </a:lstStyle>
          <a:p>
            <a:pPr lvl="0"/>
            <a:r>
              <a:rPr lang="en-US" dirty="0"/>
              <a:t>[Subheading]</a:t>
            </a:r>
          </a:p>
        </p:txBody>
      </p:sp>
    </p:spTree>
    <p:extLst>
      <p:ext uri="{BB962C8B-B14F-4D97-AF65-F5344CB8AC3E}">
        <p14:creationId xmlns:p14="http://schemas.microsoft.com/office/powerpoint/2010/main" val="313993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w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10362" y="935615"/>
            <a:ext cx="6262247" cy="3937675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CAF3BB-6B1D-4285-B883-08C16AE04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itle Placeholder 3">
            <a:extLst>
              <a:ext uri="{FF2B5EF4-FFF2-40B4-BE49-F238E27FC236}">
                <a16:creationId xmlns:a16="http://schemas.microsoft.com/office/drawing/2014/main" id="{8DE7DD32-9D99-4963-8ECB-79468471C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642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CDC136-B981-4665-97CE-8D2758DF51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930" y="1395577"/>
            <a:ext cx="2888249" cy="3477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1980" y="0"/>
            <a:ext cx="5682020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A7E0B9C-33AA-4AFC-96C8-B8182BB1C3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9930" y="1052740"/>
            <a:ext cx="2888249" cy="230490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[Optional Sub Heading]</a:t>
            </a:r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62F61C93-E8C1-4864-B24C-A4BF38DDD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70211"/>
            <a:ext cx="2888248" cy="67018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740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CDC136-B981-4665-97CE-8D2758DF51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92637" y="1395576"/>
            <a:ext cx="5179971" cy="3477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3320135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AU" dirty="0"/>
              <a:t> 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icon to insert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E3C9-43BB-487E-B9A1-9AED0C17CC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02787" y="1031305"/>
            <a:ext cx="5169822" cy="230490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[Optional Sub Heading]</a:t>
            </a:r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067107A4-57A0-4D3C-BCD4-49FB3BCE5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637" y="249435"/>
            <a:ext cx="2823073" cy="6861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214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092" y="1187725"/>
            <a:ext cx="4048946" cy="809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94092" y="2089316"/>
            <a:ext cx="4048946" cy="269937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8EC3852-0BB4-40CF-B176-E99ADDE11E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95132" y="3272406"/>
            <a:ext cx="2273432" cy="240903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05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AU" dirty="0"/>
              <a:t>[Name Surname (Optional)]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8100F9E7-1407-4413-9324-6D52DF940F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93516" y="3587184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1050" b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AU" dirty="0"/>
              <a:t>[Position Tile (Optional)]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39133FA-7A4A-470D-95E5-5BCEDEC285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4647" y="3873383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787" b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AU" dirty="0"/>
              <a:t>[Date (Optional)]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7C03A8-3ED4-44A2-ACC5-A4F3B6E9C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3D1C56-5E68-4F89-B47F-075D4EA71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4" name="Picture 3" descr="A close up of a sign&#10;&#10;Description generated with high confidence">
            <a:extLst>
              <a:ext uri="{FF2B5EF4-FFF2-40B4-BE49-F238E27FC236}">
                <a16:creationId xmlns:a16="http://schemas.microsoft.com/office/drawing/2014/main" id="{6C1ABB91-BA95-4FF5-8505-106DF4F6E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9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726469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CDC136-B981-4665-97CE-8D2758DF51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60872" y="1456867"/>
            <a:ext cx="3811737" cy="3399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24D2D0-0834-4E41-982D-8CDB038D0E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53084" y="1032253"/>
            <a:ext cx="3819524" cy="327482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Optional Sub Heading</a:t>
            </a:r>
          </a:p>
        </p:txBody>
      </p:sp>
      <p:sp>
        <p:nvSpPr>
          <p:cNvPr id="9" name="Title Placeholder 3">
            <a:extLst>
              <a:ext uri="{FF2B5EF4-FFF2-40B4-BE49-F238E27FC236}">
                <a16:creationId xmlns:a16="http://schemas.microsoft.com/office/drawing/2014/main" id="{34B23507-69DA-4540-A000-1EF2B4BAB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085" y="287033"/>
            <a:ext cx="2380488" cy="64808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5852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CDC136-B981-4665-97CE-8D2758DF51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930" y="1421014"/>
            <a:ext cx="2888248" cy="34525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1980" y="2409769"/>
            <a:ext cx="5682020" cy="2742565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A7E0B9C-33AA-4AFC-96C8-B8182BB1C3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9930" y="1060458"/>
            <a:ext cx="2888248" cy="230490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[Optional Sub Heading]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3820D17B-375C-4E25-8313-4620DDC1A2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61980" y="0"/>
            <a:ext cx="3617058" cy="240976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C77B0522-BEBE-425B-B840-2FDCFEBFB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9037" y="-3359"/>
            <a:ext cx="2064963" cy="2413128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3" name="Title Placeholder 3">
            <a:extLst>
              <a:ext uri="{FF2B5EF4-FFF2-40B4-BE49-F238E27FC236}">
                <a16:creationId xmlns:a16="http://schemas.microsoft.com/office/drawing/2014/main" id="{D2774BDA-041D-4AE4-A925-1C60F357F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888248" cy="6656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501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607921" y="1191"/>
            <a:ext cx="3536079" cy="514230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A7E0B9C-33AA-4AFC-96C8-B8182BB1C3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9930" y="1070433"/>
            <a:ext cx="5057920" cy="179126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[Optional Sub Heading]</a:t>
            </a:r>
          </a:p>
        </p:txBody>
      </p:sp>
      <p:sp>
        <p:nvSpPr>
          <p:cNvPr id="9" name="Title Placeholder 3">
            <a:extLst>
              <a:ext uri="{FF2B5EF4-FFF2-40B4-BE49-F238E27FC236}">
                <a16:creationId xmlns:a16="http://schemas.microsoft.com/office/drawing/2014/main" id="{67D7E90E-A951-49F0-A807-84C6E78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29" y="270210"/>
            <a:ext cx="2340432" cy="6656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B362F-DBB8-491E-827B-52C6096050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9931" y="1384377"/>
            <a:ext cx="5057920" cy="34889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4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CDC136-B981-4665-97CE-8D2758DF51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9930" y="1395577"/>
            <a:ext cx="5063384" cy="3477713"/>
          </a:xfrm>
        </p:spPr>
        <p:txBody>
          <a:bodyPr/>
          <a:lstStyle>
            <a:lvl1pPr marL="0" indent="0">
              <a:buNone/>
              <a:defRPr/>
            </a:lvl1pPr>
            <a:lvl5pPr marL="214255" indent="-21425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AU" dirty="0"/>
              <a:t>[Insert text]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DE016E0-DF8D-4F07-A27E-7068578481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607921" y="1191"/>
            <a:ext cx="3536079" cy="207851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A7E0B9C-33AA-4AFC-96C8-B8182BB1C3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4466" y="1055898"/>
            <a:ext cx="5063384" cy="179126"/>
          </a:xfrm>
        </p:spPr>
        <p:txBody>
          <a:bodyPr/>
          <a:lstStyle>
            <a:lvl5pPr>
              <a:defRPr/>
            </a:lvl5pPr>
          </a:lstStyle>
          <a:p>
            <a:pPr lvl="4"/>
            <a:r>
              <a:rPr lang="en-AU" dirty="0"/>
              <a:t>[Optional Sub Heading]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B0213256-1779-408C-8E7F-4A7A03C3C1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07921" y="2079710"/>
            <a:ext cx="3536079" cy="3062599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12" name="Title Placeholder 3">
            <a:extLst>
              <a:ext uri="{FF2B5EF4-FFF2-40B4-BE49-F238E27FC236}">
                <a16:creationId xmlns:a16="http://schemas.microsoft.com/office/drawing/2014/main" id="{909A66BC-4E2C-4D6B-8A34-78876A9F3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29" y="269938"/>
            <a:ext cx="2340432" cy="6656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35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94755AE-E98A-4321-AF0E-293722800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930" y="1363713"/>
            <a:ext cx="2952271" cy="35095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36F047CF-92F3-4DCB-A716-EC3A93898216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3492161" y="1363713"/>
            <a:ext cx="5380447" cy="350957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chart</a:t>
            </a:r>
            <a:endParaRPr lang="en-AU" dirty="0"/>
          </a:p>
        </p:txBody>
      </p:sp>
      <p:sp>
        <p:nvSpPr>
          <p:cNvPr id="6" name="Title Placeholder 3">
            <a:extLst>
              <a:ext uri="{FF2B5EF4-FFF2-40B4-BE49-F238E27FC236}">
                <a16:creationId xmlns:a16="http://schemas.microsoft.com/office/drawing/2014/main" id="{6DF06F08-B750-4BFE-9C70-E2A381692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29" y="269938"/>
            <a:ext cx="2340432" cy="6656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7966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Smart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94755AE-E98A-4321-AF0E-293722800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18" y="1365740"/>
            <a:ext cx="2699297" cy="35091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martArt Placeholder 5">
            <a:extLst>
              <a:ext uri="{FF2B5EF4-FFF2-40B4-BE49-F238E27FC236}">
                <a16:creationId xmlns:a16="http://schemas.microsoft.com/office/drawing/2014/main" id="{BAA33B4E-A258-4118-B943-41EE2ACCE6CD}"/>
              </a:ext>
            </a:extLst>
          </p:cNvPr>
          <p:cNvSpPr>
            <a:spLocks noGrp="1"/>
          </p:cNvSpPr>
          <p:nvPr>
            <p:ph type="dgm" sz="quarter" idx="11"/>
          </p:nvPr>
        </p:nvSpPr>
        <p:spPr>
          <a:xfrm>
            <a:off x="3284538" y="1363516"/>
            <a:ext cx="2888248" cy="35091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SmartArt graphic</a:t>
            </a:r>
            <a:endParaRPr lang="en-AU" dirty="0"/>
          </a:p>
        </p:txBody>
      </p:sp>
      <p:sp>
        <p:nvSpPr>
          <p:cNvPr id="11" name="Title Placeholder 3">
            <a:extLst>
              <a:ext uri="{FF2B5EF4-FFF2-40B4-BE49-F238E27FC236}">
                <a16:creationId xmlns:a16="http://schemas.microsoft.com/office/drawing/2014/main" id="{8E3D0FAD-3331-4492-8A7B-2B5C76233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45" y="250029"/>
            <a:ext cx="2291216" cy="68558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E2EB622-EEEB-44BF-9C79-32A752299FC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442211" y="1364103"/>
            <a:ext cx="2429367" cy="35091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74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0360" y="935615"/>
            <a:ext cx="6262248" cy="188923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610361" y="2968296"/>
            <a:ext cx="6262247" cy="188923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8D521-6F04-4D8C-A4DB-778ED9A17AA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itle Placeholder 3">
            <a:extLst>
              <a:ext uri="{FF2B5EF4-FFF2-40B4-BE49-F238E27FC236}">
                <a16:creationId xmlns:a16="http://schemas.microsoft.com/office/drawing/2014/main" id="{18C90B97-C0E6-4D9A-A789-5F1CECF6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817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615889" y="935614"/>
            <a:ext cx="2969227" cy="3937676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03381" y="935614"/>
            <a:ext cx="2969227" cy="3937676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C0C738-E109-407A-BE1B-143EFC2B8C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itle Placeholder 3">
            <a:extLst>
              <a:ext uri="{FF2B5EF4-FFF2-40B4-BE49-F238E27FC236}">
                <a16:creationId xmlns:a16="http://schemas.microsoft.com/office/drawing/2014/main" id="{F8BC12D5-5913-48F2-8FE0-FBB2BCBE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372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FD62B32-2CAC-4797-B6B6-8668F260DAB7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610361" y="935615"/>
            <a:ext cx="5687325" cy="340291"/>
          </a:xfrm>
        </p:spPr>
        <p:txBody>
          <a:bodyPr anchor="t">
            <a:noAutofit/>
          </a:bodyPr>
          <a:lstStyle>
            <a:lvl1pPr marL="0" indent="0">
              <a:buNone/>
              <a:defRPr lang="en-US" sz="1500" b="1" dirty="0" smtClean="0"/>
            </a:lvl1pPr>
            <a:lvl2pPr marL="408182" indent="0">
              <a:buNone/>
              <a:defRPr sz="1800" b="1"/>
            </a:lvl2pPr>
            <a:lvl3pPr marL="816364" indent="0">
              <a:buNone/>
              <a:defRPr sz="1575" b="1"/>
            </a:lvl3pPr>
            <a:lvl4pPr marL="1224546" indent="0">
              <a:buNone/>
              <a:defRPr sz="1425" b="1"/>
            </a:lvl4pPr>
            <a:lvl5pPr marL="1632728" indent="0">
              <a:buNone/>
              <a:defRPr sz="1425" b="1"/>
            </a:lvl5pPr>
            <a:lvl6pPr marL="2040911" indent="0">
              <a:buNone/>
              <a:defRPr sz="1425" b="1"/>
            </a:lvl6pPr>
            <a:lvl7pPr marL="2449093" indent="0">
              <a:buNone/>
              <a:defRPr sz="1425" b="1"/>
            </a:lvl7pPr>
            <a:lvl8pPr marL="2857275" indent="0">
              <a:buNone/>
              <a:defRPr sz="1425" b="1"/>
            </a:lvl8pPr>
            <a:lvl9pPr marL="3265457" indent="0">
              <a:buNone/>
              <a:defRPr sz="1425" b="1"/>
            </a:lvl9pPr>
          </a:lstStyle>
          <a:p>
            <a:pPr lvl="0"/>
            <a:r>
              <a:rPr lang="en-US" dirty="0"/>
              <a:t>[Subheading]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C6D33-99A0-4571-9F64-06D58BDC5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EC7192C-5A48-4A3B-945E-E34E43AF5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318" y="1276787"/>
            <a:ext cx="2699297" cy="359016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3">
            <a:extLst>
              <a:ext uri="{FF2B5EF4-FFF2-40B4-BE49-F238E27FC236}">
                <a16:creationId xmlns:a16="http://schemas.microsoft.com/office/drawing/2014/main" id="{547D763A-89E6-4CFC-92D1-1BD185C4D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985392-6F06-4C77-8764-8371FAB0CEB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598389" y="1275906"/>
            <a:ext cx="2699297" cy="359016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91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n Left with Picture at Right (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903381" y="935614"/>
            <a:ext cx="2969227" cy="3937675"/>
          </a:xfrm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08182" indent="0">
              <a:buNone/>
              <a:defRPr sz="2474"/>
            </a:lvl2pPr>
            <a:lvl3pPr marL="816364" indent="0">
              <a:buNone/>
              <a:defRPr sz="2174"/>
            </a:lvl3pPr>
            <a:lvl4pPr marL="1224546" indent="0">
              <a:buNone/>
              <a:defRPr sz="1800"/>
            </a:lvl4pPr>
            <a:lvl5pPr marL="1632728" indent="0">
              <a:buNone/>
              <a:defRPr sz="1800"/>
            </a:lvl5pPr>
            <a:lvl6pPr marL="2040911" indent="0">
              <a:buNone/>
              <a:defRPr sz="1800"/>
            </a:lvl6pPr>
            <a:lvl7pPr marL="2449093" indent="0">
              <a:buNone/>
              <a:defRPr sz="1800"/>
            </a:lvl7pPr>
            <a:lvl8pPr marL="2857275" indent="0">
              <a:buNone/>
              <a:defRPr sz="1800"/>
            </a:lvl8pPr>
            <a:lvl9pPr marL="3265457" indent="0">
              <a:buNone/>
              <a:defRPr sz="1800"/>
            </a:lvl9pPr>
          </a:lstStyle>
          <a:p>
            <a:r>
              <a:rPr lang="en-US" dirty="0"/>
              <a:t>Click icon to add picture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7E7F43-2C93-4AB0-A9B1-F84B20F0FE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3904F2F8-BCD0-4194-853C-F0A9B675C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2F2F6CA-09F8-43BE-90F9-BA8A3FD55A9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15889" y="935614"/>
            <a:ext cx="2969227" cy="3937676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45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81BD9D-EDC5-42B3-B5D3-CF89EF75C0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092" y="1187725"/>
            <a:ext cx="4048946" cy="809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194092" y="2089316"/>
            <a:ext cx="4048946" cy="269937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8EC3852-0BB4-40CF-B176-E99ADDE11E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95132" y="3272406"/>
            <a:ext cx="2273432" cy="240903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[Name Surname (Optional)]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8100F9E7-1407-4413-9324-6D52DF940F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93515" y="3587184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105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[Position Tile (Optional)]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39133FA-7A4A-470D-95E5-5BCEDEC285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94647" y="3873383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787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[Date (Optional)]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89F5997-5E6F-4638-BBD4-99DB33A6F75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10800000">
            <a:off x="991992" y="269882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0BBA07C-3CAE-492A-A13D-6BDF94004B4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91992" y="4717055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34370F3-C4F9-4063-9B3A-5933B91887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76343" y="4497158"/>
            <a:ext cx="1168889" cy="3860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045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0361" y="935615"/>
            <a:ext cx="2969227" cy="520982"/>
          </a:xfrm>
        </p:spPr>
        <p:txBody>
          <a:bodyPr anchor="t">
            <a:noAutofit/>
          </a:bodyPr>
          <a:lstStyle>
            <a:lvl1pPr marL="0" indent="0">
              <a:buNone/>
              <a:defRPr lang="en-US" b="1" dirty="0" smtClean="0"/>
            </a:lvl1pPr>
            <a:lvl2pPr marL="408182" indent="0">
              <a:buNone/>
              <a:defRPr sz="1800" b="1"/>
            </a:lvl2pPr>
            <a:lvl3pPr marL="816364" indent="0">
              <a:buNone/>
              <a:defRPr sz="1575" b="1"/>
            </a:lvl3pPr>
            <a:lvl4pPr marL="1224546" indent="0">
              <a:buNone/>
              <a:defRPr sz="1425" b="1"/>
            </a:lvl4pPr>
            <a:lvl5pPr marL="1632728" indent="0">
              <a:buNone/>
              <a:defRPr sz="1425" b="1"/>
            </a:lvl5pPr>
            <a:lvl6pPr marL="2040911" indent="0">
              <a:buNone/>
              <a:defRPr sz="1425" b="1"/>
            </a:lvl6pPr>
            <a:lvl7pPr marL="2449093" indent="0">
              <a:buNone/>
              <a:defRPr sz="1425" b="1"/>
            </a:lvl7pPr>
            <a:lvl8pPr marL="2857275" indent="0">
              <a:buNone/>
              <a:defRPr sz="1425" b="1"/>
            </a:lvl8pPr>
            <a:lvl9pPr marL="3265457" indent="0">
              <a:buNone/>
              <a:defRPr sz="142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610361" y="1456597"/>
            <a:ext cx="2969227" cy="341669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425"/>
            </a:lvl6pPr>
            <a:lvl7pPr>
              <a:defRPr sz="1425"/>
            </a:lvl7pPr>
            <a:lvl8pPr>
              <a:defRPr sz="1425"/>
            </a:lvl8pPr>
            <a:lvl9pPr>
              <a:defRPr sz="142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350" y="935615"/>
            <a:ext cx="3000720" cy="520982"/>
          </a:xfrm>
        </p:spPr>
        <p:txBody>
          <a:bodyPr anchor="t">
            <a:noAutofit/>
          </a:bodyPr>
          <a:lstStyle>
            <a:lvl1pPr marL="0" indent="0">
              <a:buNone/>
              <a:defRPr lang="en-US" b="1" dirty="0" smtClean="0"/>
            </a:lvl1pPr>
            <a:lvl2pPr marL="408182" indent="0">
              <a:buNone/>
              <a:defRPr sz="1800" b="1"/>
            </a:lvl2pPr>
            <a:lvl3pPr marL="816364" indent="0">
              <a:buNone/>
              <a:defRPr sz="1575" b="1"/>
            </a:lvl3pPr>
            <a:lvl4pPr marL="1224546" indent="0">
              <a:buNone/>
              <a:defRPr sz="1425" b="1"/>
            </a:lvl4pPr>
            <a:lvl5pPr marL="1632728" indent="0">
              <a:buNone/>
              <a:defRPr sz="1425" b="1"/>
            </a:lvl5pPr>
            <a:lvl6pPr marL="2040911" indent="0">
              <a:buNone/>
              <a:defRPr sz="1425" b="1"/>
            </a:lvl6pPr>
            <a:lvl7pPr marL="2449093" indent="0">
              <a:buNone/>
              <a:defRPr sz="1425" b="1"/>
            </a:lvl7pPr>
            <a:lvl8pPr marL="2857275" indent="0">
              <a:buNone/>
              <a:defRPr sz="1425" b="1"/>
            </a:lvl8pPr>
            <a:lvl9pPr marL="3265457" indent="0">
              <a:buNone/>
              <a:defRPr sz="142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873350" y="1456596"/>
            <a:ext cx="3000720" cy="341669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425"/>
            </a:lvl6pPr>
            <a:lvl7pPr>
              <a:defRPr sz="1425"/>
            </a:lvl7pPr>
            <a:lvl8pPr>
              <a:defRPr sz="1425"/>
            </a:lvl8pPr>
            <a:lvl9pPr>
              <a:defRPr sz="142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5BE96DB5-A1EA-4AA1-BA2F-13E449164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89044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23662" y="941658"/>
            <a:ext cx="4048946" cy="3931632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2610361" y="941658"/>
            <a:ext cx="2024473" cy="3931632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BDDA9A-527C-4927-A0C5-2D21E596A1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Placeholder 3">
            <a:extLst>
              <a:ext uri="{FF2B5EF4-FFF2-40B4-BE49-F238E27FC236}">
                <a16:creationId xmlns:a16="http://schemas.microsoft.com/office/drawing/2014/main" id="{F9870DA5-0AA2-423B-9C21-8BE39A53B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076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0361" y="935614"/>
            <a:ext cx="4049803" cy="3937676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848135" y="935614"/>
            <a:ext cx="2024473" cy="3937676"/>
          </a:xfr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E50718-77BE-4F71-9A24-5535222A93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itle Placeholder 3">
            <a:extLst>
              <a:ext uri="{FF2B5EF4-FFF2-40B4-BE49-F238E27FC236}">
                <a16:creationId xmlns:a16="http://schemas.microsoft.com/office/drawing/2014/main" id="{4A8F01DC-3FD1-4AE3-92F5-1864797A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0847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10362" y="935614"/>
            <a:ext cx="6173638" cy="3471915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sz="1050" dirty="0"/>
            </a:lvl1pPr>
            <a:lvl2pPr marL="408182" indent="0">
              <a:buNone/>
              <a:defRPr sz="2474"/>
            </a:lvl2pPr>
            <a:lvl3pPr marL="816364" indent="0">
              <a:buNone/>
              <a:defRPr sz="2174"/>
            </a:lvl3pPr>
            <a:lvl4pPr marL="1224546" indent="0">
              <a:buNone/>
              <a:defRPr sz="1800"/>
            </a:lvl4pPr>
            <a:lvl5pPr marL="1632728" indent="0">
              <a:buNone/>
              <a:defRPr sz="1800"/>
            </a:lvl5pPr>
            <a:lvl6pPr marL="2040911" indent="0">
              <a:buNone/>
              <a:defRPr sz="1800"/>
            </a:lvl6pPr>
            <a:lvl7pPr marL="2449093" indent="0">
              <a:buNone/>
              <a:defRPr sz="1800"/>
            </a:lvl7pPr>
            <a:lvl8pPr marL="2857275" indent="0">
              <a:buNone/>
              <a:defRPr sz="1800"/>
            </a:lvl8pPr>
            <a:lvl9pPr marL="3265457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10361" y="4549254"/>
            <a:ext cx="6253620" cy="324036"/>
          </a:xfrm>
        </p:spPr>
        <p:txBody>
          <a:bodyPr/>
          <a:lstStyle>
            <a:lvl1pPr marL="0" indent="0">
              <a:buNone/>
              <a:defRPr sz="1275">
                <a:solidFill>
                  <a:schemeClr val="accent2"/>
                </a:solidFill>
              </a:defRPr>
            </a:lvl1pPr>
            <a:lvl2pPr marL="408182" indent="0">
              <a:buNone/>
              <a:defRPr sz="1050"/>
            </a:lvl2pPr>
            <a:lvl3pPr marL="816364" indent="0">
              <a:buNone/>
              <a:defRPr sz="900"/>
            </a:lvl3pPr>
            <a:lvl4pPr marL="1224546" indent="0">
              <a:buNone/>
              <a:defRPr sz="825"/>
            </a:lvl4pPr>
            <a:lvl5pPr marL="1632728" indent="0">
              <a:buNone/>
              <a:defRPr sz="825"/>
            </a:lvl5pPr>
            <a:lvl6pPr marL="2040911" indent="0">
              <a:buNone/>
              <a:defRPr sz="825"/>
            </a:lvl6pPr>
            <a:lvl7pPr marL="2449093" indent="0">
              <a:buNone/>
              <a:defRPr sz="825"/>
            </a:lvl7pPr>
            <a:lvl8pPr marL="2857275" indent="0">
              <a:buNone/>
              <a:defRPr sz="825"/>
            </a:lvl8pPr>
            <a:lvl9pPr marL="3265457" indent="0">
              <a:buNone/>
              <a:defRPr sz="8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49E7E9-B6CF-4BC2-844B-98F95CFBEB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7" name="Title Placeholder 3">
            <a:extLst>
              <a:ext uri="{FF2B5EF4-FFF2-40B4-BE49-F238E27FC236}">
                <a16:creationId xmlns:a16="http://schemas.microsoft.com/office/drawing/2014/main" id="{A708DD26-26E1-47C9-A85E-DEEDDAD9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207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B22C373-5CA1-4969-B4B5-0F4C5B393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30" y="269938"/>
            <a:ext cx="2088085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64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7895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37" tIns="40819" rIns="81637" bIns="40819" rtlCol="0" anchor="ctr"/>
          <a:lstStyle/>
          <a:p>
            <a:pPr algn="ctr"/>
            <a:endParaRPr lang="en-AU" sz="1350"/>
          </a:p>
        </p:txBody>
      </p:sp>
    </p:spTree>
    <p:extLst>
      <p:ext uri="{BB962C8B-B14F-4D97-AF65-F5344CB8AC3E}">
        <p14:creationId xmlns:p14="http://schemas.microsoft.com/office/powerpoint/2010/main" val="185492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5558A23-E504-4802-80D6-1A47430286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3003698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 anchorCtr="0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1790" y="2051123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AU" dirty="0"/>
          </a:p>
        </p:txBody>
      </p:sp>
      <p:sp>
        <p:nvSpPr>
          <p:cNvPr id="19" name="Picture Placeholder 20">
            <a:extLst>
              <a:ext uri="{FF2B5EF4-FFF2-40B4-BE49-F238E27FC236}">
                <a16:creationId xmlns:a16="http://schemas.microsoft.com/office/drawing/2014/main" id="{F90DD6A9-B280-460E-8351-577D4F700E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10800000">
            <a:off x="991992" y="269882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A5EBF594-EEAD-4457-8115-D73A368648F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91992" y="4717055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pic>
        <p:nvPicPr>
          <p:cNvPr id="21" name="Picture 20" descr="A close up of a sign&#10;&#10;Description generated with high confidence">
            <a:hlinkClick r:id="rId3"/>
            <a:extLst>
              <a:ext uri="{FF2B5EF4-FFF2-40B4-BE49-F238E27FC236}">
                <a16:creationId xmlns:a16="http://schemas.microsoft.com/office/drawing/2014/main" id="{AF498537-D477-4AA5-A0E9-DB482E45C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390" y="3158269"/>
            <a:ext cx="1225481" cy="169344"/>
          </a:xfrm>
          <a:prstGeom prst="rect">
            <a:avLst/>
          </a:prstGeom>
        </p:spPr>
      </p:pic>
      <p:pic>
        <p:nvPicPr>
          <p:cNvPr id="22" name="Picture 21">
            <a:hlinkClick r:id="rId5"/>
            <a:extLst>
              <a:ext uri="{FF2B5EF4-FFF2-40B4-BE49-F238E27FC236}">
                <a16:creationId xmlns:a16="http://schemas.microsoft.com/office/drawing/2014/main" id="{0D851A89-7749-4B77-9B0E-DC8727F64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789" y="3579371"/>
            <a:ext cx="161958" cy="161962"/>
          </a:xfrm>
          <a:prstGeom prst="rect">
            <a:avLst/>
          </a:prstGeom>
        </p:spPr>
      </p:pic>
      <p:pic>
        <p:nvPicPr>
          <p:cNvPr id="23" name="Picture 22">
            <a:hlinkClick r:id="rId7"/>
            <a:extLst>
              <a:ext uri="{FF2B5EF4-FFF2-40B4-BE49-F238E27FC236}">
                <a16:creationId xmlns:a16="http://schemas.microsoft.com/office/drawing/2014/main" id="{73444E7F-2C42-4A95-A34A-1451ECFA47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1732" y="3579371"/>
            <a:ext cx="161958" cy="161962"/>
          </a:xfrm>
          <a:prstGeom prst="rect">
            <a:avLst/>
          </a:prstGeom>
        </p:spPr>
      </p:pic>
      <p:pic>
        <p:nvPicPr>
          <p:cNvPr id="24" name="Picture 23">
            <a:hlinkClick r:id="rId9"/>
            <a:extLst>
              <a:ext uri="{FF2B5EF4-FFF2-40B4-BE49-F238E27FC236}">
                <a16:creationId xmlns:a16="http://schemas.microsoft.com/office/drawing/2014/main" id="{5E672679-1FA0-4A91-8E13-24EFD7F0B3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33075" y="3579371"/>
            <a:ext cx="161958" cy="161962"/>
          </a:xfrm>
          <a:prstGeom prst="rect">
            <a:avLst/>
          </a:prstGeom>
        </p:spPr>
      </p:pic>
      <p:pic>
        <p:nvPicPr>
          <p:cNvPr id="25" name="Picture 24">
            <a:hlinkClick r:id="rId11"/>
            <a:extLst>
              <a:ext uri="{FF2B5EF4-FFF2-40B4-BE49-F238E27FC236}">
                <a16:creationId xmlns:a16="http://schemas.microsoft.com/office/drawing/2014/main" id="{3C93ED3F-4E2E-417A-8F06-4919475932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46319" y="3579371"/>
            <a:ext cx="161958" cy="161962"/>
          </a:xfrm>
          <a:prstGeom prst="rect">
            <a:avLst/>
          </a:prstGeom>
        </p:spPr>
      </p:pic>
      <p:pic>
        <p:nvPicPr>
          <p:cNvPr id="26" name="Picture 25">
            <a:hlinkClick r:id="rId13"/>
            <a:extLst>
              <a:ext uri="{FF2B5EF4-FFF2-40B4-BE49-F238E27FC236}">
                <a16:creationId xmlns:a16="http://schemas.microsoft.com/office/drawing/2014/main" id="{6CFF4A89-AEAD-47DA-B9B8-93219C07EAC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59564" y="3579371"/>
            <a:ext cx="161958" cy="161962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26846FCD-A6ED-40E4-A078-F934AF9F6B2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35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FACF0F9-D371-4732-93C4-95306D22356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CD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1790" y="2051123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AU" dirty="0"/>
          </a:p>
        </p:txBody>
      </p:sp>
      <p:pic>
        <p:nvPicPr>
          <p:cNvPr id="6" name="Picture 5" descr="A close up of a sign&#10;&#10;Description generated with high confidence">
            <a:hlinkClick r:id="rId2"/>
            <a:extLst>
              <a:ext uri="{FF2B5EF4-FFF2-40B4-BE49-F238E27FC236}">
                <a16:creationId xmlns:a16="http://schemas.microsoft.com/office/drawing/2014/main" id="{0A781B43-5FFB-420E-804B-49E02AF96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90" y="3158269"/>
            <a:ext cx="1225481" cy="1693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1D2D71-9221-446E-9F08-C2FF8BBA5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9E1BA1-7173-4087-A40A-5FC5352A9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16" name="Picture 15" descr="A close up of a sign&#10;&#10;Description generated with high confidence">
            <a:extLst>
              <a:ext uri="{FF2B5EF4-FFF2-40B4-BE49-F238E27FC236}">
                <a16:creationId xmlns:a16="http://schemas.microsoft.com/office/drawing/2014/main" id="{0A1A6D6A-D969-4F2F-85DE-F5B649936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EE7553F5-29FE-45BF-B803-A48377F8D5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5789" y="3579371"/>
            <a:ext cx="161958" cy="161962"/>
          </a:xfrm>
          <a:prstGeom prst="rect">
            <a:avLst/>
          </a:prstGeom>
        </p:spPr>
      </p:pic>
      <p:pic>
        <p:nvPicPr>
          <p:cNvPr id="10" name="Picture 9">
            <a:hlinkClick r:id="rId8"/>
            <a:extLst>
              <a:ext uri="{FF2B5EF4-FFF2-40B4-BE49-F238E27FC236}">
                <a16:creationId xmlns:a16="http://schemas.microsoft.com/office/drawing/2014/main" id="{3439511B-8D2D-41AA-AFBC-28F684D571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1732" y="3579371"/>
            <a:ext cx="161958" cy="161962"/>
          </a:xfrm>
          <a:prstGeom prst="rect">
            <a:avLst/>
          </a:prstGeom>
        </p:spPr>
      </p:pic>
      <p:pic>
        <p:nvPicPr>
          <p:cNvPr id="19" name="Picture 18">
            <a:hlinkClick r:id="rId10"/>
            <a:extLst>
              <a:ext uri="{FF2B5EF4-FFF2-40B4-BE49-F238E27FC236}">
                <a16:creationId xmlns:a16="http://schemas.microsoft.com/office/drawing/2014/main" id="{C668B330-3F02-43EC-BA77-C84D055276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33075" y="3579371"/>
            <a:ext cx="161958" cy="161962"/>
          </a:xfrm>
          <a:prstGeom prst="rect">
            <a:avLst/>
          </a:prstGeom>
        </p:spPr>
      </p:pic>
      <p:pic>
        <p:nvPicPr>
          <p:cNvPr id="21" name="Picture 20">
            <a:hlinkClick r:id="rId12"/>
            <a:extLst>
              <a:ext uri="{FF2B5EF4-FFF2-40B4-BE49-F238E27FC236}">
                <a16:creationId xmlns:a16="http://schemas.microsoft.com/office/drawing/2014/main" id="{FC2C0BE2-1306-458F-8FF0-F45F231523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46319" y="3579371"/>
            <a:ext cx="161958" cy="161962"/>
          </a:xfrm>
          <a:prstGeom prst="rect">
            <a:avLst/>
          </a:prstGeom>
        </p:spPr>
      </p:pic>
      <p:pic>
        <p:nvPicPr>
          <p:cNvPr id="23" name="Picture 22">
            <a:hlinkClick r:id="rId14"/>
            <a:extLst>
              <a:ext uri="{FF2B5EF4-FFF2-40B4-BE49-F238E27FC236}">
                <a16:creationId xmlns:a16="http://schemas.microsoft.com/office/drawing/2014/main" id="{8623DF81-A7A1-44EF-BD58-28BC29E4AFF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59564" y="3579371"/>
            <a:ext cx="161958" cy="16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29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8848726" y="4907903"/>
            <a:ext cx="29527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1E9CF726-AA41-4A61-8DB8-C1B17D6A5F7D}" type="slidenum">
              <a:rPr lang="en-AU" sz="700" b="1" smtClean="0">
                <a:solidFill>
                  <a:schemeClr val="bg1"/>
                </a:solidFill>
              </a:rPr>
              <a:pPr algn="r"/>
              <a:t>‹#›</a:t>
            </a:fld>
            <a:endParaRPr lang="en-AU" sz="700" b="1" dirty="0">
              <a:solidFill>
                <a:schemeClr val="bg1"/>
              </a:solidFill>
            </a:endParaRP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12696" y="4833939"/>
            <a:ext cx="405408" cy="273844"/>
          </a:xfrm>
          <a:prstGeom prst="rect">
            <a:avLst/>
          </a:prstGeom>
        </p:spPr>
        <p:txBody>
          <a:bodyPr anchor="b"/>
          <a:lstStyle>
            <a:lvl1pPr algn="r">
              <a:defRPr sz="7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9125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0"/>
            <a:ext cx="9144000" cy="730474"/>
            <a:chOff x="0" y="-123478"/>
            <a:chExt cx="9144000" cy="730474"/>
          </a:xfrm>
        </p:grpSpPr>
        <p:sp>
          <p:nvSpPr>
            <p:cNvPr id="21" name="Oval 20"/>
            <p:cNvSpPr/>
            <p:nvPr userDrawn="1"/>
          </p:nvSpPr>
          <p:spPr>
            <a:xfrm>
              <a:off x="1835696" y="310212"/>
              <a:ext cx="5472608" cy="2551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88900" dir="5400000" sx="105000" sy="105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0" y="-123478"/>
              <a:ext cx="9144000" cy="730474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3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730474"/>
          </a:xfrm>
          <a:prstGeom prst="rect">
            <a:avLst/>
          </a:prstGeom>
        </p:spPr>
        <p:txBody>
          <a:bodyPr lIns="72000" tIns="36000" rIns="72000" bIns="36000" anchor="b" anchorCtr="1"/>
          <a:lstStyle>
            <a:lvl1pPr marL="0" indent="0" algn="ctr">
              <a:lnSpc>
                <a:spcPts val="1700"/>
              </a:lnSpc>
              <a:spcBef>
                <a:spcPts val="0"/>
              </a:spcBef>
              <a:buFontTx/>
              <a:buNone/>
              <a:defRPr sz="1950" cap="all" spc="200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 marL="9144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 marL="13716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 marL="18288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  <a:endParaRPr lang="en-AU" dirty="0"/>
          </a:p>
        </p:txBody>
      </p:sp>
      <p:sp>
        <p:nvSpPr>
          <p:cNvPr id="25" name="Content Placeholder 12"/>
          <p:cNvSpPr>
            <a:spLocks noGrp="1"/>
          </p:cNvSpPr>
          <p:nvPr>
            <p:ph sz="quarter" idx="11"/>
          </p:nvPr>
        </p:nvSpPr>
        <p:spPr>
          <a:xfrm>
            <a:off x="179512" y="1275605"/>
            <a:ext cx="5472608" cy="3632297"/>
          </a:xfrm>
          <a:prstGeom prst="rect">
            <a:avLst/>
          </a:prstGeom>
        </p:spPr>
        <p:txBody>
          <a:bodyPr/>
          <a:lstStyle>
            <a:lvl1pPr marL="18097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1pPr>
            <a:lvl2pPr marL="361950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2pPr>
            <a:lvl3pPr marL="54292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3pPr>
            <a:lvl4pPr marL="712788" indent="-169863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4pPr>
            <a:lvl5pPr marL="893763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12696" y="4833939"/>
            <a:ext cx="405408" cy="273844"/>
          </a:xfrm>
          <a:prstGeom prst="rect">
            <a:avLst/>
          </a:prstGeom>
        </p:spPr>
        <p:txBody>
          <a:bodyPr anchor="b"/>
          <a:lstStyle>
            <a:lvl1pPr algn="r">
              <a:defRPr sz="7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79388" y="842963"/>
            <a:ext cx="8856662" cy="36036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700" b="1">
                <a:latin typeface="+mn-lt"/>
              </a:defRPr>
            </a:lvl1pPr>
            <a:lvl2pPr marL="457200" indent="0">
              <a:buNone/>
              <a:defRPr sz="16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600" b="1">
                <a:latin typeface="+mn-lt"/>
              </a:defRPr>
            </a:lvl4pPr>
            <a:lvl5pPr marL="1828800" indent="0">
              <a:buNone/>
              <a:defRPr sz="1600" b="1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5795963" y="1276350"/>
            <a:ext cx="3168650" cy="36322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 sz="1400">
                <a:solidFill>
                  <a:srgbClr val="FF00FF"/>
                </a:solidFill>
                <a:latin typeface="+mn-lt"/>
              </a:defRPr>
            </a:lvl1pPr>
          </a:lstStyle>
          <a:p>
            <a:r>
              <a:rPr lang="en-AU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373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itle 4"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1A0DE9-F155-4319-A20C-C6BAA37E797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1D9B6F-AC45-426A-B589-DA06A8FA22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5405" y="0"/>
            <a:ext cx="4955909" cy="51435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995" y="1096714"/>
            <a:ext cx="2699297" cy="7153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99995" y="1992907"/>
            <a:ext cx="2699297" cy="485887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52C1501-3187-4AE8-B048-23B51C0803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9995" y="3435646"/>
            <a:ext cx="2273432" cy="240903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[Name Surname (Optional)]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9247F8-EC0D-4D4E-9A2A-4574F24E0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995" y="3744256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105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[Position Tile (Optional)]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600B14A-89B1-4FFD-8EB6-7CA0261799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9995" y="4030455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787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[Date (Optional)]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7856DC0-A33F-4476-817F-1A71BDCA9B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76343" y="4497158"/>
            <a:ext cx="1168889" cy="386011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0A20CF-A488-4B66-A96D-16AC0F2B7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44" y="4718507"/>
            <a:ext cx="183002" cy="1565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F142BE-E35C-49AA-8999-FAC4C6DB4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99244" y="269937"/>
            <a:ext cx="183002" cy="15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1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0"/>
            <a:ext cx="9144000" cy="730474"/>
            <a:chOff x="0" y="-123478"/>
            <a:chExt cx="9144000" cy="730474"/>
          </a:xfrm>
        </p:grpSpPr>
        <p:sp>
          <p:nvSpPr>
            <p:cNvPr id="21" name="Oval 20"/>
            <p:cNvSpPr/>
            <p:nvPr userDrawn="1"/>
          </p:nvSpPr>
          <p:spPr>
            <a:xfrm>
              <a:off x="1835696" y="310212"/>
              <a:ext cx="5472608" cy="2551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88900" dir="5400000" sx="105000" sy="105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0" y="-123478"/>
              <a:ext cx="9144000" cy="730474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3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730474"/>
          </a:xfrm>
          <a:prstGeom prst="rect">
            <a:avLst/>
          </a:prstGeom>
        </p:spPr>
        <p:txBody>
          <a:bodyPr lIns="72000" tIns="36000" rIns="72000" bIns="36000" anchor="b" anchorCtr="1"/>
          <a:lstStyle>
            <a:lvl1pPr marL="0" indent="0" algn="ctr">
              <a:lnSpc>
                <a:spcPts val="1700"/>
              </a:lnSpc>
              <a:spcBef>
                <a:spcPts val="0"/>
              </a:spcBef>
              <a:buFontTx/>
              <a:buNone/>
              <a:defRPr sz="1950" cap="all" spc="200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 marL="9144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 marL="13716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 marL="18288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  <a:endParaRPr lang="en-AU" dirty="0"/>
          </a:p>
        </p:txBody>
      </p:sp>
      <p:sp>
        <p:nvSpPr>
          <p:cNvPr id="25" name="Content Placeholder 12"/>
          <p:cNvSpPr>
            <a:spLocks noGrp="1"/>
          </p:cNvSpPr>
          <p:nvPr>
            <p:ph sz="quarter" idx="11"/>
          </p:nvPr>
        </p:nvSpPr>
        <p:spPr>
          <a:xfrm>
            <a:off x="179512" y="911013"/>
            <a:ext cx="5472608" cy="3996890"/>
          </a:xfrm>
          <a:prstGeom prst="rect">
            <a:avLst/>
          </a:prstGeom>
        </p:spPr>
        <p:txBody>
          <a:bodyPr/>
          <a:lstStyle>
            <a:lvl1pPr marL="18097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1pPr>
            <a:lvl2pPr marL="361950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2pPr>
            <a:lvl3pPr marL="54292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3pPr>
            <a:lvl4pPr marL="712788" indent="-169863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4pPr>
            <a:lvl5pPr marL="893763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12696" y="4833939"/>
            <a:ext cx="405408" cy="273844"/>
          </a:xfrm>
          <a:prstGeom prst="rect">
            <a:avLst/>
          </a:prstGeom>
        </p:spPr>
        <p:txBody>
          <a:bodyPr anchor="b"/>
          <a:lstStyle>
            <a:lvl1pPr algn="r">
              <a:defRPr sz="7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5795963" y="911013"/>
            <a:ext cx="3168650" cy="39975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 sz="1400">
                <a:solidFill>
                  <a:srgbClr val="FF00FF"/>
                </a:solidFill>
                <a:latin typeface="+mn-lt"/>
              </a:defRPr>
            </a:lvl1pPr>
          </a:lstStyle>
          <a:p>
            <a:r>
              <a:rPr lang="en-AU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32961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0"/>
            <a:ext cx="9144000" cy="730474"/>
            <a:chOff x="0" y="-123478"/>
            <a:chExt cx="9144000" cy="730474"/>
          </a:xfrm>
        </p:grpSpPr>
        <p:sp>
          <p:nvSpPr>
            <p:cNvPr id="16" name="Oval 15"/>
            <p:cNvSpPr/>
            <p:nvPr userDrawn="1"/>
          </p:nvSpPr>
          <p:spPr>
            <a:xfrm>
              <a:off x="1835696" y="310212"/>
              <a:ext cx="5472608" cy="2551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88900" dir="5400000" sx="105000" sy="105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0" y="-123478"/>
              <a:ext cx="9144000" cy="730474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18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730474"/>
          </a:xfrm>
          <a:prstGeom prst="rect">
            <a:avLst/>
          </a:prstGeom>
        </p:spPr>
        <p:txBody>
          <a:bodyPr lIns="72000" tIns="36000" rIns="72000" bIns="36000" anchor="b" anchorCtr="1"/>
          <a:lstStyle>
            <a:lvl1pPr marL="0" indent="0" algn="ctr">
              <a:lnSpc>
                <a:spcPts val="1700"/>
              </a:lnSpc>
              <a:spcBef>
                <a:spcPts val="0"/>
              </a:spcBef>
              <a:buFontTx/>
              <a:buNone/>
              <a:defRPr sz="1950" cap="all" spc="200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 marL="9144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 marL="13716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 marL="18288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  <a:endParaRPr lang="en-AU" dirty="0"/>
          </a:p>
        </p:txBody>
      </p:sp>
      <p:sp>
        <p:nvSpPr>
          <p:cNvPr id="21" name="Content Placeholder 12"/>
          <p:cNvSpPr>
            <a:spLocks noGrp="1"/>
          </p:cNvSpPr>
          <p:nvPr>
            <p:ph sz="quarter" idx="11"/>
          </p:nvPr>
        </p:nvSpPr>
        <p:spPr>
          <a:xfrm>
            <a:off x="179512" y="911013"/>
            <a:ext cx="4248472" cy="3996890"/>
          </a:xfrm>
          <a:prstGeom prst="rect">
            <a:avLst/>
          </a:prstGeom>
        </p:spPr>
        <p:txBody>
          <a:bodyPr/>
          <a:lstStyle>
            <a:lvl1pPr marL="18097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1pPr>
            <a:lvl2pPr marL="361950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2pPr>
            <a:lvl3pPr marL="54292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3pPr>
            <a:lvl4pPr marL="712788" indent="-169863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4pPr>
            <a:lvl5pPr marL="893763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3" name="Content Placeholder 12"/>
          <p:cNvSpPr>
            <a:spLocks noGrp="1"/>
          </p:cNvSpPr>
          <p:nvPr>
            <p:ph sz="quarter" idx="12"/>
          </p:nvPr>
        </p:nvSpPr>
        <p:spPr>
          <a:xfrm>
            <a:off x="4747891" y="911013"/>
            <a:ext cx="4248472" cy="3996890"/>
          </a:xfrm>
          <a:prstGeom prst="rect">
            <a:avLst/>
          </a:prstGeom>
        </p:spPr>
        <p:txBody>
          <a:bodyPr/>
          <a:lstStyle>
            <a:lvl1pPr marL="18097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1pPr>
            <a:lvl2pPr marL="361950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2pPr>
            <a:lvl3pPr marL="542925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3pPr>
            <a:lvl4pPr marL="712788" indent="-169863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4pPr>
            <a:lvl5pPr marL="893763" indent="-180975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ct val="90000"/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12696" y="4833939"/>
            <a:ext cx="405408" cy="273844"/>
          </a:xfrm>
          <a:prstGeom prst="rect">
            <a:avLst/>
          </a:prstGeom>
        </p:spPr>
        <p:txBody>
          <a:bodyPr anchor="b"/>
          <a:lstStyle>
            <a:lvl1pPr algn="r">
              <a:defRPr sz="7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991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0"/>
            <a:ext cx="9144000" cy="730474"/>
            <a:chOff x="0" y="-123478"/>
            <a:chExt cx="9144000" cy="730474"/>
          </a:xfrm>
        </p:grpSpPr>
        <p:sp>
          <p:nvSpPr>
            <p:cNvPr id="21" name="Oval 20"/>
            <p:cNvSpPr/>
            <p:nvPr userDrawn="1"/>
          </p:nvSpPr>
          <p:spPr>
            <a:xfrm>
              <a:off x="1835696" y="310212"/>
              <a:ext cx="5472608" cy="2551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88900" dir="5400000" sx="105000" sy="105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0" y="-123478"/>
              <a:ext cx="9144000" cy="730474"/>
            </a:xfrm>
            <a:prstGeom prst="rect">
              <a:avLst/>
            </a:prstGeom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3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730474"/>
          </a:xfrm>
          <a:prstGeom prst="rect">
            <a:avLst/>
          </a:prstGeom>
        </p:spPr>
        <p:txBody>
          <a:bodyPr lIns="72000" tIns="36000" rIns="72000" bIns="36000" anchor="b" anchorCtr="1"/>
          <a:lstStyle>
            <a:lvl1pPr marL="0" indent="0" algn="ctr">
              <a:lnSpc>
                <a:spcPts val="1700"/>
              </a:lnSpc>
              <a:spcBef>
                <a:spcPts val="0"/>
              </a:spcBef>
              <a:buFontTx/>
              <a:buNone/>
              <a:defRPr sz="1950" cap="all" spc="200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4572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2pPr>
            <a:lvl3pPr marL="9144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 marL="13716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 marL="1828800" indent="0" algn="ctr">
              <a:buFontTx/>
              <a:buNone/>
              <a:defRPr sz="160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  <a:endParaRPr lang="en-AU" dirty="0"/>
          </a:p>
        </p:txBody>
      </p:sp>
      <p:sp>
        <p:nvSpPr>
          <p:cNvPr id="25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179512" y="1275605"/>
            <a:ext cx="8784976" cy="3632297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800"/>
              </a:spcBef>
              <a:buClr>
                <a:schemeClr val="accent1"/>
              </a:buClr>
              <a:buSzPct val="90000"/>
              <a:buNone/>
              <a:defRPr sz="1400">
                <a:solidFill>
                  <a:srgbClr val="FF00FF"/>
                </a:solidFill>
                <a:latin typeface="+mn-lt"/>
              </a:defRPr>
            </a:lvl1pPr>
            <a:lvl2pPr marL="361950" indent="-180975">
              <a:spcBef>
                <a:spcPts val="800"/>
              </a:spcBef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2pPr>
            <a:lvl3pPr marL="542925" indent="-180975">
              <a:spcBef>
                <a:spcPts val="800"/>
              </a:spcBef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3pPr>
            <a:lvl4pPr marL="712788" indent="-169863">
              <a:spcBef>
                <a:spcPts val="800"/>
              </a:spcBef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4pPr>
            <a:lvl5pPr marL="893763" indent="-180975">
              <a:spcBef>
                <a:spcPts val="800"/>
              </a:spcBef>
              <a:buClr>
                <a:schemeClr val="accent1"/>
              </a:buClr>
              <a:buSzPct val="90000"/>
              <a:defRPr sz="16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Insert chart here</a:t>
            </a:r>
            <a:endParaRPr lang="en-AU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12696" y="4833939"/>
            <a:ext cx="405408" cy="273844"/>
          </a:xfrm>
          <a:prstGeom prst="rect">
            <a:avLst/>
          </a:prstGeom>
        </p:spPr>
        <p:txBody>
          <a:bodyPr anchor="b"/>
          <a:lstStyle>
            <a:lvl1pPr algn="r">
              <a:defRPr sz="7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79388" y="842963"/>
            <a:ext cx="8856662" cy="36036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700" b="1">
                <a:latin typeface="+mn-lt"/>
              </a:defRPr>
            </a:lvl1pPr>
            <a:lvl2pPr marL="457200" indent="0">
              <a:buNone/>
              <a:defRPr sz="16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600" b="1">
                <a:latin typeface="+mn-lt"/>
              </a:defRPr>
            </a:lvl4pPr>
            <a:lvl5pPr marL="1828800" indent="0">
              <a:buNone/>
              <a:defRPr sz="1600" b="1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45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x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rgbClr val="EE3124"/>
                </a:solidFill>
              </a:defRPr>
            </a:lvl1pPr>
          </a:lstStyle>
          <a:p>
            <a:r>
              <a:rPr lang="en-AU" b="1" dirty="0"/>
              <a:t>2 x chart</a:t>
            </a:r>
            <a:endParaRPr lang="en-AU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66713" y="914400"/>
            <a:ext cx="8418512" cy="264319"/>
          </a:xfrm>
        </p:spPr>
        <p:txBody>
          <a:bodyPr>
            <a:normAutofit/>
          </a:bodyPr>
          <a:lstStyle>
            <a:lvl1pPr marL="0" indent="0">
              <a:buNone/>
              <a:defRPr sz="1500" b="1" baseline="0">
                <a:solidFill>
                  <a:srgbClr val="54534A"/>
                </a:solidFill>
              </a:defRPr>
            </a:lvl1pPr>
          </a:lstStyle>
          <a:p>
            <a:pPr lvl="0"/>
            <a:r>
              <a:rPr lang="en-AU" dirty="0"/>
              <a:t>Sub header if required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66715" y="4379119"/>
            <a:ext cx="4125057" cy="176213"/>
          </a:xfrm>
        </p:spPr>
        <p:txBody>
          <a:bodyPr/>
          <a:lstStyle>
            <a:lvl1pPr marL="0" indent="0">
              <a:buNone/>
              <a:defRPr sz="600"/>
            </a:lvl1pPr>
          </a:lstStyle>
          <a:p>
            <a:pPr lvl="0"/>
            <a:r>
              <a:rPr lang="en-US" dirty="0"/>
              <a:t>Source: Add Chart source here</a:t>
            </a:r>
            <a:endParaRPr lang="en-AU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66714" y="1265635"/>
            <a:ext cx="4133592" cy="307181"/>
          </a:xfrm>
        </p:spPr>
        <p:txBody>
          <a:bodyPr/>
          <a:lstStyle>
            <a:lvl1pPr marL="0" indent="0">
              <a:buNone/>
              <a:defRPr sz="1350" b="1"/>
            </a:lvl1pPr>
          </a:lstStyle>
          <a:p>
            <a:pPr lvl="0"/>
            <a:r>
              <a:rPr lang="en-US" dirty="0"/>
              <a:t>Chart title</a:t>
            </a:r>
            <a:endParaRPr lang="en-AU" dirty="0"/>
          </a:p>
        </p:txBody>
      </p:sp>
      <p:sp>
        <p:nvSpPr>
          <p:cNvPr id="21" name="Chart Placeholder 4"/>
          <p:cNvSpPr>
            <a:spLocks noGrp="1"/>
          </p:cNvSpPr>
          <p:nvPr>
            <p:ph type="chart" sz="quarter" idx="16"/>
          </p:nvPr>
        </p:nvSpPr>
        <p:spPr>
          <a:xfrm>
            <a:off x="366714" y="1572816"/>
            <a:ext cx="4131364" cy="280630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AU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643439" y="4379119"/>
            <a:ext cx="4125057" cy="176213"/>
          </a:xfrm>
        </p:spPr>
        <p:txBody>
          <a:bodyPr/>
          <a:lstStyle>
            <a:lvl1pPr marL="0" indent="0">
              <a:buNone/>
              <a:defRPr sz="600"/>
            </a:lvl1pPr>
          </a:lstStyle>
          <a:p>
            <a:pPr lvl="0"/>
            <a:r>
              <a:rPr lang="en-US" dirty="0"/>
              <a:t>Source: Add Chart source here</a:t>
            </a:r>
            <a:endParaRPr lang="en-AU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643438" y="1265635"/>
            <a:ext cx="4133592" cy="307181"/>
          </a:xfrm>
        </p:spPr>
        <p:txBody>
          <a:bodyPr/>
          <a:lstStyle>
            <a:lvl1pPr marL="0" indent="0">
              <a:buNone/>
              <a:defRPr sz="1350" b="1"/>
            </a:lvl1pPr>
          </a:lstStyle>
          <a:p>
            <a:pPr lvl="0"/>
            <a:r>
              <a:rPr lang="en-US" dirty="0"/>
              <a:t>Chart title</a:t>
            </a:r>
            <a:endParaRPr lang="en-AU" dirty="0"/>
          </a:p>
        </p:txBody>
      </p:sp>
      <p:sp>
        <p:nvSpPr>
          <p:cNvPr id="24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43438" y="1572816"/>
            <a:ext cx="4131364" cy="280630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AU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18939" y="4867227"/>
            <a:ext cx="306125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280BF8C6-F65E-4812-90A6-BAED2967DE44}" type="slidenum">
              <a:rPr lang="en-AU" smtClean="0"/>
              <a:pPr algn="ctr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0306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&amp; Image –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2937273"/>
            <a:ext cx="9144000" cy="220622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b="1" dirty="0"/>
              <a:t>Text &amp; Image – Landscape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713" y="1265635"/>
            <a:ext cx="8418512" cy="15670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66713" y="914400"/>
            <a:ext cx="8418512" cy="264319"/>
          </a:xfrm>
        </p:spPr>
        <p:txBody>
          <a:bodyPr>
            <a:normAutofit/>
          </a:bodyPr>
          <a:lstStyle>
            <a:lvl1pPr marL="0" indent="0">
              <a:buNone/>
              <a:defRPr sz="1500" b="1" baseline="0"/>
            </a:lvl1pPr>
          </a:lstStyle>
          <a:p>
            <a:pPr lvl="0"/>
            <a:r>
              <a:rPr lang="en-AU" dirty="0"/>
              <a:t>Sub header if required</a:t>
            </a:r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366714" y="3041291"/>
            <a:ext cx="4287037" cy="155972"/>
          </a:xfrm>
        </p:spPr>
        <p:txBody>
          <a:bodyPr>
            <a:normAutofit/>
          </a:bodyPr>
          <a:lstStyle>
            <a:lvl1pPr marL="0" indent="0" algn="l">
              <a:buNone/>
              <a:defRPr sz="7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Caption for image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1757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1D9B6F-AC45-426A-B589-DA06A8FA227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181140" y="0"/>
            <a:ext cx="4955909" cy="51435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728" y="1090548"/>
            <a:ext cx="2699297" cy="7153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802728" y="1986740"/>
            <a:ext cx="2699297" cy="485887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rgbClr val="FF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1" name="Picture 10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DAEE673F-BE12-45C1-B539-386962B920B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777" y="4732622"/>
            <a:ext cx="195992" cy="156192"/>
          </a:xfrm>
          <a:prstGeom prst="rect">
            <a:avLst/>
          </a:prstGeom>
        </p:spPr>
      </p:pic>
      <p:pic>
        <p:nvPicPr>
          <p:cNvPr id="12" name="Picture 11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F725E87F-C0D0-4CB8-BE95-08E75AAF4D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691635" y="255461"/>
            <a:ext cx="195992" cy="156192"/>
          </a:xfrm>
          <a:prstGeom prst="rect">
            <a:avLst/>
          </a:prstGeom>
        </p:spPr>
      </p:pic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C8EAE7B-6E21-47B7-A1B0-895F7B93CF5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1590" y="3577680"/>
            <a:ext cx="2273432" cy="240903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050" b="1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AU" dirty="0"/>
              <a:t>[Name Surname (Optional)]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FD64AAA-042E-41D4-99F4-6C4484AF11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2428" y="3903668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1050" b="0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AU" dirty="0"/>
              <a:t>[Position Tile (Optional)]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FDF9B0E6-6619-4310-A96A-47EB01AC62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351" y="4171313"/>
            <a:ext cx="2273432" cy="156192"/>
          </a:xfrm>
        </p:spPr>
        <p:txBody>
          <a:bodyPr>
            <a:normAutofit/>
          </a:bodyPr>
          <a:lstStyle>
            <a:lvl1pPr marL="0" indent="0">
              <a:buNone/>
              <a:defRPr sz="750" b="0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AU" dirty="0"/>
              <a:t>[Date (Optional)]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9949094-83FD-47C1-B005-7638E7FF3E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76343" y="4497158"/>
            <a:ext cx="1168889" cy="3860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dirty="0"/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43F1996-E795-458E-8065-E696DD5B1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244" y="4718507"/>
            <a:ext cx="181113" cy="1565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AE77BA-BC85-4ACD-A9A4-F0F04CB18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99244" y="269937"/>
            <a:ext cx="181113" cy="15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52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5558A23-E504-4802-80D6-1A47430286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AU" dirty="0"/>
          </a:p>
        </p:txBody>
      </p:sp>
      <p:sp>
        <p:nvSpPr>
          <p:cNvPr id="8" name="Picture Placeholder 20">
            <a:extLst>
              <a:ext uri="{FF2B5EF4-FFF2-40B4-BE49-F238E27FC236}">
                <a16:creationId xmlns:a16="http://schemas.microsoft.com/office/drawing/2014/main" id="{C6CE0597-B6A5-4383-BF0C-BFD56820524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10800000">
            <a:off x="1008531" y="260331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sp>
        <p:nvSpPr>
          <p:cNvPr id="9" name="Picture Placeholder 20">
            <a:extLst>
              <a:ext uri="{FF2B5EF4-FFF2-40B4-BE49-F238E27FC236}">
                <a16:creationId xmlns:a16="http://schemas.microsoft.com/office/drawing/2014/main" id="{3DC1DF11-E945-4A67-890D-5EA4FFBD62F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08531" y="4726605"/>
            <a:ext cx="197049" cy="156564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/>
              <a:t> 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7109D9F-5A00-4EB8-821E-8F0E487E09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76343" y="4497158"/>
            <a:ext cx="1168889" cy="386011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95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CE386E4-3D40-49C9-9647-3525EA26F80C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4EDC4E-52B4-4154-AFB3-5D97C34DF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542BC5-78C2-4699-B1D9-FED8B4D08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12" name="Picture 11" descr="A close up of a sign&#10;&#10;Description generated with high confidence">
            <a:extLst>
              <a:ext uri="{FF2B5EF4-FFF2-40B4-BE49-F238E27FC236}">
                <a16:creationId xmlns:a16="http://schemas.microsoft.com/office/drawing/2014/main" id="{F79589D3-9521-479F-A2E7-C621769D4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5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CE386E4-3D40-49C9-9647-3525EA26F80C}"/>
              </a:ext>
            </a:extLst>
          </p:cNvPr>
          <p:cNvSpPr/>
          <p:nvPr/>
        </p:nvSpPr>
        <p:spPr>
          <a:xfrm>
            <a:off x="0" y="0"/>
            <a:ext cx="9141619" cy="5142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2A83DD-D5F7-403B-A078-C844F972A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138" y="4715808"/>
            <a:ext cx="183002" cy="1565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6B6C34-D49A-4CFE-AF03-D8EAA456A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04138" y="274572"/>
            <a:ext cx="183002" cy="156564"/>
          </a:xfrm>
          <a:prstGeom prst="rect">
            <a:avLst/>
          </a:prstGeom>
        </p:spPr>
      </p:pic>
      <p:pic>
        <p:nvPicPr>
          <p:cNvPr id="10" name="Picture 9" descr="A close up of a sign&#10;&#10;Description generated with high confidence">
            <a:extLst>
              <a:ext uri="{FF2B5EF4-FFF2-40B4-BE49-F238E27FC236}">
                <a16:creationId xmlns:a16="http://schemas.microsoft.com/office/drawing/2014/main" id="{D4B77697-5BDD-4CAC-9B36-E097A8E19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01" y="4497158"/>
            <a:ext cx="1179171" cy="3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3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886" y="2065022"/>
            <a:ext cx="3940974" cy="809812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2399"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7" name="Picture 6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C903F8EB-B681-4DA7-867E-F4B8306C0F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3007" y="4732622"/>
            <a:ext cx="195992" cy="156192"/>
          </a:xfrm>
          <a:prstGeom prst="rect">
            <a:avLst/>
          </a:prstGeom>
        </p:spPr>
      </p:pic>
      <p:pic>
        <p:nvPicPr>
          <p:cNvPr id="8" name="Picture 7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BF5F256-5B2A-4A9A-8630-CA25473160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105865" y="255461"/>
            <a:ext cx="195992" cy="156192"/>
          </a:xfrm>
          <a:prstGeom prst="rect">
            <a:avLst/>
          </a:prstGeom>
        </p:spPr>
      </p:pic>
      <p:pic>
        <p:nvPicPr>
          <p:cNvPr id="10" name="Picture 9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4EF0D687-E35F-4DDC-B08B-9C382D964A4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5967" y="4496478"/>
            <a:ext cx="1169828" cy="3848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88EE97-404B-4B20-9332-51F535142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083" y="4715808"/>
            <a:ext cx="181113" cy="1565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39FE16-E0A9-43A3-A4DE-1AB81809F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05083" y="274572"/>
            <a:ext cx="181113" cy="156564"/>
          </a:xfrm>
          <a:prstGeom prst="rect">
            <a:avLst/>
          </a:prstGeom>
        </p:spPr>
      </p:pic>
      <p:pic>
        <p:nvPicPr>
          <p:cNvPr id="13" name="Picture 12" descr="A close up of a sign&#10;&#10;Description generated with high confidence">
            <a:extLst>
              <a:ext uri="{FF2B5EF4-FFF2-40B4-BE49-F238E27FC236}">
                <a16:creationId xmlns:a16="http://schemas.microsoft.com/office/drawing/2014/main" id="{88752DB0-69BC-4999-890B-2A870C698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6801" y="4497159"/>
            <a:ext cx="1168796" cy="3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6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1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8318" y="944782"/>
            <a:ext cx="5668524" cy="392722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72608" y="4884137"/>
            <a:ext cx="161976" cy="1079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2"/>
                </a:solidFill>
              </a:defRPr>
            </a:lvl1pPr>
          </a:lstStyle>
          <a:p>
            <a:fld id="{EC09D194-4635-4D4B-8CC1-C8B263FDB93E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E0A3F5B-93A7-4A3B-9566-6101A081B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2" y="269938"/>
            <a:ext cx="1970487" cy="232172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5EA5B3D-B988-4C78-8C48-AF6471E783B9}"/>
              </a:ext>
            </a:extLst>
          </p:cNvPr>
          <p:cNvSpPr txBox="1">
            <a:spLocks noChangeAspect="1"/>
          </p:cNvSpPr>
          <p:nvPr/>
        </p:nvSpPr>
        <p:spPr>
          <a:xfrm>
            <a:off x="8297444" y="250030"/>
            <a:ext cx="585747" cy="193439"/>
          </a:xfrm>
          <a:prstGeom prst="rect">
            <a:avLst/>
          </a:prstGeom>
          <a:blipFill>
            <a:blip r:embed="rId46"/>
            <a:stretch>
              <a:fillRect/>
            </a:stretch>
          </a:blipFill>
        </p:spPr>
        <p:txBody>
          <a:bodyPr/>
          <a:lstStyle>
            <a:lvl1pPr marL="0" indent="0" algn="l" defTabSz="1088776" rtl="0" eaLnBrk="1" latinLnBrk="0" hangingPunct="1">
              <a:spcBef>
                <a:spcPts val="900"/>
              </a:spcBef>
              <a:spcAft>
                <a:spcPts val="300"/>
              </a:spcAft>
              <a:buClr>
                <a:schemeClr val="accent2"/>
              </a:buClr>
              <a:buSzPct val="150000"/>
              <a:buFont typeface="Arial" panose="020B0604020202020204" pitchFamily="34" charset="0"/>
              <a:buNone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27193" indent="-213597" algn="l" defTabSz="1088776" rtl="0" eaLnBrk="1" latinLnBrk="0" hangingPunct="1">
              <a:spcBef>
                <a:spcPts val="0"/>
              </a:spcBef>
              <a:spcAft>
                <a:spcPts val="300"/>
              </a:spcAft>
              <a:buClr>
                <a:schemeClr val="accent2"/>
              </a:buClr>
              <a:buFont typeface="Arial" panose="020B0604020202020204" pitchFamily="34" charset="0"/>
              <a:buChar char="­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680" indent="-213597" algn="l" defTabSz="1088776" rtl="0" eaLnBrk="1" latinLnBrk="0" hangingPunct="1">
              <a:spcBef>
                <a:spcPts val="0"/>
              </a:spcBef>
              <a:spcAft>
                <a:spcPts val="300"/>
              </a:spcAft>
              <a:buClr>
                <a:schemeClr val="accent2"/>
              </a:buClr>
              <a:buFont typeface="Arial" panose="020B0604020202020204" pitchFamily="34" charset="0"/>
              <a:buChar char="­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0606" indent="-213597" algn="l" defTabSz="1088776" rtl="0" eaLnBrk="1" latinLnBrk="0" hangingPunct="1">
              <a:spcBef>
                <a:spcPts val="0"/>
              </a:spcBef>
              <a:spcAft>
                <a:spcPts val="300"/>
              </a:spcAft>
              <a:buClr>
                <a:schemeClr val="accent2"/>
              </a:buClr>
              <a:buFont typeface="Arial" panose="020B0604020202020204" pitchFamily="34" charset="0"/>
              <a:buChar char="­"/>
              <a:defRPr lang="en-US" sz="18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88776" rtl="0" eaLnBrk="1" latinLnBrk="0" hangingPunct="1">
              <a:spcBef>
                <a:spcPts val="0"/>
              </a:spcBef>
              <a:spcAft>
                <a:spcPts val="300"/>
              </a:spcAft>
              <a:buFont typeface="Arial" pitchFamily="34" charset="0"/>
              <a:buNone/>
              <a:defRPr lang="en-US" sz="18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4134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8522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910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7298" indent="-272194" algn="l" defTabSz="108877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1350"/>
              <a:t> </a:t>
            </a:r>
            <a:endParaRPr lang="en-AU" sz="1350" dirty="0"/>
          </a:p>
        </p:txBody>
      </p:sp>
    </p:spTree>
    <p:extLst>
      <p:ext uri="{BB962C8B-B14F-4D97-AF65-F5344CB8AC3E}">
        <p14:creationId xmlns:p14="http://schemas.microsoft.com/office/powerpoint/2010/main" val="206917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22" r:id="rId23"/>
    <p:sldLayoutId id="2147483723" r:id="rId24"/>
    <p:sldLayoutId id="2147483724" r:id="rId25"/>
    <p:sldLayoutId id="2147483725" r:id="rId26"/>
    <p:sldLayoutId id="2147483726" r:id="rId27"/>
    <p:sldLayoutId id="2147483727" r:id="rId28"/>
    <p:sldLayoutId id="2147483728" r:id="rId29"/>
    <p:sldLayoutId id="2147483729" r:id="rId30"/>
    <p:sldLayoutId id="2147483730" r:id="rId31"/>
    <p:sldLayoutId id="2147483731" r:id="rId32"/>
    <p:sldLayoutId id="2147483732" r:id="rId33"/>
    <p:sldLayoutId id="2147483733" r:id="rId34"/>
    <p:sldLayoutId id="2147483734" r:id="rId35"/>
    <p:sldLayoutId id="2147483735" r:id="rId36"/>
    <p:sldLayoutId id="2147483736" r:id="rId37"/>
    <p:sldLayoutId id="2147483737" r:id="rId38"/>
    <p:sldLayoutId id="2147483738" r:id="rId39"/>
    <p:sldLayoutId id="2147483697" r:id="rId40"/>
    <p:sldLayoutId id="2147483696" r:id="rId41"/>
    <p:sldLayoutId id="2147483698" r:id="rId42"/>
    <p:sldLayoutId id="2147483739" r:id="rId43"/>
    <p:sldLayoutId id="2147483740" r:id="rId4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816364" rtl="0" eaLnBrk="1" latinLnBrk="0" hangingPunct="1">
        <a:spcBef>
          <a:spcPct val="0"/>
        </a:spcBef>
        <a:buNone/>
        <a:defRPr sz="1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816364" rtl="0" eaLnBrk="1" latinLnBrk="0" hangingPunct="1">
        <a:spcBef>
          <a:spcPts val="675"/>
        </a:spcBef>
        <a:spcAft>
          <a:spcPts val="225"/>
        </a:spcAft>
        <a:buClr>
          <a:schemeClr val="accent1"/>
        </a:buClr>
        <a:buSzPct val="150000"/>
        <a:buFont typeface="Arial" panose="020B0604020202020204" pitchFamily="34" charset="0"/>
        <a:buNone/>
        <a:defRPr lang="en-US" sz="135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32125" indent="-134964" algn="l" defTabSz="816364" rtl="0" eaLnBrk="1" latinLnBrk="0" hangingPunct="1">
        <a:spcBef>
          <a:spcPts val="0"/>
        </a:spcBef>
        <a:spcAft>
          <a:spcPts val="225"/>
        </a:spcAft>
        <a:buClr>
          <a:schemeClr val="accent1"/>
        </a:buClr>
        <a:buSzPct val="100000"/>
        <a:buFont typeface="Arial" panose="020B0604020202020204" pitchFamily="34" charset="0"/>
        <a:buChar char="–"/>
        <a:defRPr lang="en-US" sz="135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270200" indent="-134964" algn="l" defTabSz="816364" rtl="0" eaLnBrk="1" latinLnBrk="0" hangingPunct="1">
        <a:spcBef>
          <a:spcPts val="0"/>
        </a:spcBef>
        <a:spcAft>
          <a:spcPts val="225"/>
        </a:spcAft>
        <a:buClr>
          <a:schemeClr val="accent1"/>
        </a:buClr>
        <a:buSzPct val="60000"/>
        <a:buFont typeface="Wingdings" panose="05000000000000000000" pitchFamily="2" charset="2"/>
        <a:buChar char="¢"/>
        <a:defRPr lang="en-US" sz="135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404892" indent="-134964" algn="l" defTabSz="816364" rtl="0" eaLnBrk="1" latinLnBrk="0" hangingPunct="1">
        <a:spcBef>
          <a:spcPts val="0"/>
        </a:spcBef>
        <a:spcAft>
          <a:spcPts val="225"/>
        </a:spcAft>
        <a:buClr>
          <a:schemeClr val="accent1"/>
        </a:buClr>
        <a:buFont typeface="Arial" panose="020B0604020202020204" pitchFamily="34" charset="0"/>
        <a:buChar char="&gt;"/>
        <a:defRPr lang="en-US" sz="135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816364" rtl="0" eaLnBrk="1" latinLnBrk="0" hangingPunct="1">
        <a:spcBef>
          <a:spcPts val="0"/>
        </a:spcBef>
        <a:spcAft>
          <a:spcPts val="225"/>
        </a:spcAft>
        <a:buFont typeface="Arial" pitchFamily="34" charset="0"/>
        <a:buNone/>
        <a:defRPr lang="en-US" sz="1350" b="1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2245002" indent="-204091" algn="l" defTabSz="816364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3184" indent="-204091" algn="l" defTabSz="816364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366" indent="-204091" algn="l" defTabSz="816364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548" indent="-204091" algn="l" defTabSz="816364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408182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816364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24546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4pPr>
      <a:lvl5pPr marL="1632728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5pPr>
      <a:lvl6pPr marL="2040911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6pPr>
      <a:lvl7pPr marL="2449093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7pPr>
      <a:lvl8pPr marL="2857275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8pPr>
      <a:lvl9pPr marL="3265457" algn="l" defTabSz="816364" rtl="0" eaLnBrk="1" latinLnBrk="0" hangingPunct="1">
        <a:defRPr sz="15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94">
          <p15:clr>
            <a:srgbClr val="F26B43"/>
          </p15:clr>
        </p15:guide>
        <p15:guide id="2" pos="3841">
          <p15:clr>
            <a:srgbClr val="F26B43"/>
          </p15:clr>
        </p15:guide>
        <p15:guide id="3" orient="horz" pos="786">
          <p15:clr>
            <a:srgbClr val="F26B43"/>
          </p15:clr>
        </p15:guide>
        <p15:guide id="4" pos="1001">
          <p15:clr>
            <a:srgbClr val="F26B43"/>
          </p15:clr>
        </p15:guide>
        <p15:guide id="5" pos="7454">
          <p15:clr>
            <a:srgbClr val="F26B43"/>
          </p15:clr>
        </p15:guide>
        <p15:guide id="6" pos="2193">
          <p15:clr>
            <a:srgbClr val="F26B43"/>
          </p15:clr>
        </p15:guide>
        <p15:guide id="7" pos="1981">
          <p15:clr>
            <a:srgbClr val="F26B43"/>
          </p15:clr>
        </p15:guide>
        <p15:guide id="8" pos="6971">
          <p15:clr>
            <a:srgbClr val="F26B43"/>
          </p15:clr>
        </p15:guide>
        <p15:guide id="9" pos="4476">
          <p15:clr>
            <a:srgbClr val="F26B43"/>
          </p15:clr>
        </p15:guide>
        <p15:guide id="10" pos="470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195169" y="1187765"/>
            <a:ext cx="4618646" cy="809789"/>
          </a:xfrm>
        </p:spPr>
        <p:txBody>
          <a:bodyPr/>
          <a:lstStyle/>
          <a:p>
            <a:r>
              <a:rPr lang="en-AU" dirty="0"/>
              <a:t>Risk Management in Construction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194092" y="2089316"/>
            <a:ext cx="4048946" cy="770466"/>
          </a:xfrm>
        </p:spPr>
        <p:txBody>
          <a:bodyPr/>
          <a:lstStyle/>
          <a:p>
            <a:r>
              <a:rPr lang="en-AU" dirty="0"/>
              <a:t>John Holland Group Pty Ltd</a:t>
            </a:r>
          </a:p>
          <a:p>
            <a:r>
              <a:rPr lang="en-AU" dirty="0"/>
              <a:t>Mathew Jonston</a:t>
            </a:r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Risk Identification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10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319795" y="699542"/>
            <a:ext cx="4114800" cy="32634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563" indent="-182563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82563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826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8888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43025" indent="-26987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AU" sz="1400" b="1" dirty="0"/>
              <a:t>All sorts of formats, at the end of the day it is information gathering</a:t>
            </a:r>
          </a:p>
          <a:p>
            <a:pPr marL="0" indent="0">
              <a:buFont typeface="Wingdings" pitchFamily="2" charset="2"/>
              <a:buNone/>
            </a:pPr>
            <a:endParaRPr lang="en-AU" sz="1400" b="1" dirty="0"/>
          </a:p>
          <a:p>
            <a:pPr marL="0" indent="0">
              <a:buFont typeface="Wingdings" pitchFamily="2" charset="2"/>
              <a:buNone/>
            </a:pPr>
            <a:r>
              <a:rPr lang="en-AU" sz="1400" b="1" dirty="0"/>
              <a:t>A variation on a theme:</a:t>
            </a:r>
          </a:p>
          <a:p>
            <a:pPr marL="0" indent="0">
              <a:buNone/>
            </a:pPr>
            <a:r>
              <a:rPr lang="en-AU" sz="1400" dirty="0"/>
              <a:t>Series of ever more focused R&amp;O workshops and one on one sessions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- As design is developed and methodology is refined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Informed by:</a:t>
            </a:r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Lessons Learnt;</a:t>
            </a:r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Past experience</a:t>
            </a:r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Subject Matter Experts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endParaRPr lang="en-AU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2787774"/>
            <a:ext cx="3212870" cy="18045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580112" y="698124"/>
            <a:ext cx="33123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u="sng" dirty="0"/>
              <a:t>Multi-disciplinary</a:t>
            </a:r>
          </a:p>
          <a:p>
            <a:r>
              <a:rPr lang="en-AU" sz="1400" dirty="0"/>
              <a:t>Commercial, legal, political</a:t>
            </a:r>
          </a:p>
          <a:p>
            <a:r>
              <a:rPr lang="en-AU" sz="1400" dirty="0"/>
              <a:t>HR/IR</a:t>
            </a:r>
          </a:p>
          <a:p>
            <a:r>
              <a:rPr lang="en-AU" sz="1400" dirty="0"/>
              <a:t>Design, Construction</a:t>
            </a:r>
          </a:p>
          <a:p>
            <a:r>
              <a:rPr lang="en-AU" sz="1400" dirty="0"/>
              <a:t>Stakeholder, Environment, Approvals</a:t>
            </a:r>
          </a:p>
          <a:p>
            <a:endParaRPr lang="en-AU" sz="1400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534" y="2397192"/>
            <a:ext cx="28575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753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Risk Analysis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11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51520" y="634827"/>
            <a:ext cx="3024336" cy="9288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563" indent="-182563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82563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826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8888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43025" indent="-26987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AU" sz="1400" b="1" dirty="0"/>
              <a:t>Qualitative</a:t>
            </a:r>
          </a:p>
          <a:p>
            <a:pPr marL="0" indent="0">
              <a:buFont typeface="Wingdings" pitchFamily="2" charset="2"/>
              <a:buNone/>
            </a:pPr>
            <a:endParaRPr lang="en-AU" sz="1400" b="1" dirty="0"/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Risk Register &amp; Rating Matrix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b="1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endParaRPr lang="en-AU" sz="1400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491630"/>
            <a:ext cx="8281839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062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Risk Analysis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12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539552" y="591717"/>
            <a:ext cx="7920880" cy="35274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563" indent="-182563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82563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826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8888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43025" indent="-26987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AU" sz="1400" b="1" dirty="0"/>
              <a:t>Quantitative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endParaRPr lang="en-AU" sz="1400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539552" y="878920"/>
            <a:ext cx="8280920" cy="2952327"/>
          </a:xfrm>
        </p:spPr>
        <p:txBody>
          <a:bodyPr>
            <a:normAutofit/>
          </a:bodyPr>
          <a:lstStyle/>
          <a:p>
            <a:r>
              <a:rPr lang="en-AU" sz="1400" dirty="0"/>
              <a:t>Contingency – how much money in the back pocket…</a:t>
            </a:r>
          </a:p>
          <a:p>
            <a:r>
              <a:rPr lang="en-AU" sz="1400" dirty="0"/>
              <a:t>Contingency planning generally involves downside (but can include upside) risk estimates for budget and delivery times through the project lifecycle</a:t>
            </a:r>
          </a:p>
          <a:p>
            <a:r>
              <a:rPr lang="en-AU" sz="1400" dirty="0"/>
              <a:t>Both the Owner/Proponent and the Constructor will generally hold a contingency</a:t>
            </a:r>
          </a:p>
          <a:p>
            <a:r>
              <a:rPr lang="en-AU" sz="1400" dirty="0"/>
              <a:t>Methods: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AU" sz="1400" dirty="0"/>
              <a:t>A set amount for all projects (e.g. 10% across the board)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AU" sz="1400" dirty="0"/>
              <a:t>Internal benchmarking (i.e. against previous similar projects delivered)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AU" sz="1400" dirty="0"/>
              <a:t>External benchmarking (i.e. against other projects)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AU" sz="1400" dirty="0"/>
              <a:t>Determined via a Quantitative Risk Assessment (QRA)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AU" sz="1400" dirty="0"/>
          </a:p>
        </p:txBody>
      </p:sp>
      <p:sp>
        <p:nvSpPr>
          <p:cNvPr id="12" name="Content Placeholder 4"/>
          <p:cNvSpPr txBox="1">
            <a:spLocks/>
          </p:cNvSpPr>
          <p:nvPr/>
        </p:nvSpPr>
        <p:spPr>
          <a:xfrm>
            <a:off x="1403648" y="3696876"/>
            <a:ext cx="2654016" cy="7569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82563" indent="-182563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§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82563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82663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8888" indent="-180975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›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43025" indent="-26987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AU" sz="1400" dirty="0"/>
              <a:t>Traditional (Deterministic)</a:t>
            </a:r>
          </a:p>
          <a:p>
            <a:pPr marL="0" indent="0">
              <a:buFont typeface="Wingdings" pitchFamily="2" charset="2"/>
              <a:buNone/>
            </a:pPr>
            <a:r>
              <a:rPr lang="en-AU" sz="1400" dirty="0"/>
              <a:t>Probabilistic (Monte Carlo)</a:t>
            </a:r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pPr marL="0" indent="0">
              <a:buFont typeface="Wingdings" pitchFamily="2" charset="2"/>
              <a:buNone/>
            </a:pPr>
            <a:endParaRPr lang="en-AU" sz="1400" dirty="0"/>
          </a:p>
          <a:p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11152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QRA - Deterministic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13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14036"/>
              </p:ext>
            </p:extLst>
          </p:nvPr>
        </p:nvGraphicFramePr>
        <p:xfrm>
          <a:off x="251520" y="629144"/>
          <a:ext cx="8557622" cy="409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0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5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8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40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1430">
                <a:tc>
                  <a:txBody>
                    <a:bodyPr/>
                    <a:lstStyle/>
                    <a:p>
                      <a:r>
                        <a:rPr lang="en-AU" sz="1000" dirty="0">
                          <a:latin typeface="+mn-lt"/>
                        </a:rPr>
                        <a:t>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>
                          <a:latin typeface="+mn-lt"/>
                        </a:rPr>
                        <a:t>Likelihood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>
                          <a:latin typeface="+mn-lt"/>
                        </a:rPr>
                        <a:t>Consequence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>
                          <a:latin typeface="+mn-lt"/>
                        </a:rPr>
                        <a:t>Allowance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Encounter unidentified services (gas, water, electricity, abandoned)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100,000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60,000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Network provider charges increase (i.e. non contestable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works)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   25,000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5,000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Unexpected interruption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to services (gas, water, electricity)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   40,000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20,000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Approval delay for tree removal leads to project delay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1,200,000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960,000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User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protest/backlash leads to traffic management changes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1,000,000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200,000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Partial collapse of excavation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walls requires additional shoring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   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15,000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Wet excavation materials require different methodology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200,000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40,000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Encounter harder excavation materials – impact productivity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500,000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200,000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Encounter additional asbestos in existing buildings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   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5,000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Identify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unexpected Underground Storage Tanks beneath existing building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  100,000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      70,000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1430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</a:t>
                      </a:r>
                    </a:p>
                    <a:p>
                      <a:pPr algn="l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$           1,575,000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QRA - Probabilistic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14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14232" y="634825"/>
            <a:ext cx="1997528" cy="423240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000" dirty="0"/>
              <a:t>Literally invented by ‘rocket scientists’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000" dirty="0"/>
              <a:t>Substitutes a range of values – a probability distribution function – for any factor that has uncertainty (generally applies to consequence)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000" dirty="0"/>
              <a:t>The simulation recalculates the outcome thousands of times (5,000 iterations), each time randomly choosing values from each of the ranges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000" dirty="0"/>
              <a:t>Each single iteration of the simulation is an analogue of a real world outcome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000" dirty="0"/>
              <a:t>We analyse all of the simulation data (i.e. the 5,000 thousand potential outcomes) and make statistical conclusions that inform our decision 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0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640590"/>
              </p:ext>
            </p:extLst>
          </p:nvPr>
        </p:nvGraphicFramePr>
        <p:xfrm>
          <a:off x="2627784" y="634825"/>
          <a:ext cx="6417915" cy="3902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56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27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7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35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25168">
                <a:tc>
                  <a:txBody>
                    <a:bodyPr/>
                    <a:lstStyle/>
                    <a:p>
                      <a:r>
                        <a:rPr lang="en-AU" sz="1000" dirty="0"/>
                        <a:t>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/>
                        <a:t>Likelihood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/>
                        <a:t>Best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/>
                        <a:t>Most Likely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000" dirty="0"/>
                        <a:t>Worst Case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Encounter unidentified services (gas, water, electricity, abandoned)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25,000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80,000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250,000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Network provider charges increase (i.e. non contestable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works)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  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20,000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50,000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Unexpected interruption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to services (gas, water, electricity)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20,000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30,000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40,000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Approval delay for tree removal leads to project delay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750,000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1,200,000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2,000,000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User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protest/backlash leads to traffic management changes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500,000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800,000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1,000,000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Partial collapse of excavation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walls requires additional shoring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-$         25,000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35,000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60,000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Wet excavation materials require different methodology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100,000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200,000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Encounter harder excavation materials – impact productivity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250,000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550,000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1,000,000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Encounter additional asbestos in existing buildings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25,000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100,000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Identify</a:t>
                      </a:r>
                      <a:r>
                        <a:rPr lang="en-AU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unexpected Underground Storage Tanks beneath existing building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-$       150,000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   75,000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A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$       200,000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5168">
                <a:tc>
                  <a:txBody>
                    <a:bodyPr/>
                    <a:lstStyle/>
                    <a:p>
                      <a:pPr algn="l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en-A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73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QRA - Probabilistic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15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555526"/>
            <a:ext cx="4248472" cy="2412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32" y="2968315"/>
            <a:ext cx="3293672" cy="1979699"/>
          </a:xfrm>
          <a:prstGeom prst="rect">
            <a:avLst/>
          </a:prstGeom>
          <a:ln w="19050">
            <a:solidFill>
              <a:prstClr val="black"/>
            </a:solidFill>
          </a:ln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984" y="634826"/>
            <a:ext cx="1171575" cy="324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984" y="4019460"/>
            <a:ext cx="1438275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705295" y="706164"/>
            <a:ext cx="23083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Monte Carlo simulation is more resource intensive, but, produces a range of data and analysis that can be used to better understand the risk profile</a:t>
            </a:r>
          </a:p>
        </p:txBody>
      </p:sp>
    </p:spTree>
    <p:extLst>
      <p:ext uri="{BB962C8B-B14F-4D97-AF65-F5344CB8AC3E}">
        <p14:creationId xmlns:p14="http://schemas.microsoft.com/office/powerpoint/2010/main" val="140889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Risk Evaluation – e.g. </a:t>
            </a:r>
            <a:r>
              <a:rPr lang="en-AU" dirty="0" err="1"/>
              <a:t>geotech</a:t>
            </a:r>
            <a:endParaRPr lang="en-AU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16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23528" y="555526"/>
            <a:ext cx="5112568" cy="4392488"/>
          </a:xfrm>
        </p:spPr>
        <p:txBody>
          <a:bodyPr>
            <a:normAutofit lnSpcReduction="10000"/>
          </a:bodyPr>
          <a:lstStyle/>
          <a:p>
            <a:r>
              <a:rPr lang="en-AU" sz="1400" b="1" dirty="0"/>
              <a:t>Comparison of the identified risks with established risk criteria</a:t>
            </a:r>
          </a:p>
          <a:p>
            <a:r>
              <a:rPr lang="en-AU" sz="1400" b="1" dirty="0"/>
              <a:t>Decisions made to treat or accept the risks</a:t>
            </a:r>
          </a:p>
          <a:p>
            <a:pPr fontAlgn="t"/>
            <a:endParaRPr lang="en-AU" sz="1400" dirty="0">
              <a:ea typeface="Segoe UI" pitchFamily="34" charset="0"/>
              <a:cs typeface="Segoe UI" pitchFamily="34" charset="0"/>
            </a:endParaRPr>
          </a:p>
          <a:p>
            <a:pPr fontAlgn="t"/>
            <a:r>
              <a:rPr lang="en-AU" sz="1400" dirty="0">
                <a:ea typeface="Segoe UI" pitchFamily="34" charset="0"/>
                <a:cs typeface="Segoe UI" pitchFamily="34" charset="0"/>
              </a:rPr>
              <a:t>Aggregate individual risks and calculate bookends.</a:t>
            </a:r>
          </a:p>
          <a:p>
            <a:pPr fontAlgn="t"/>
            <a:r>
              <a:rPr lang="en-AU" sz="1400" b="1" u="sng" dirty="0">
                <a:ea typeface="Segoe UI" pitchFamily="34" charset="0"/>
                <a:cs typeface="Segoe UI" pitchFamily="34" charset="0"/>
              </a:rPr>
              <a:t>Lower Limit</a:t>
            </a:r>
          </a:p>
          <a:p>
            <a:pPr fontAlgn="t">
              <a:spcBef>
                <a:spcPts val="0"/>
              </a:spcBef>
              <a:buClrTx/>
              <a:buSzTx/>
              <a:defRPr/>
            </a:pPr>
            <a:r>
              <a:rPr lang="en-AU" sz="1400" dirty="0">
                <a:ea typeface="Segoe UI" pitchFamily="34" charset="0"/>
                <a:cs typeface="Segoe UI" pitchFamily="34" charset="0"/>
              </a:rPr>
              <a:t>Best case production rates:</a:t>
            </a:r>
          </a:p>
          <a:p>
            <a:pPr marL="171450" indent="-171450" fontAlgn="t"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AU" sz="1400" dirty="0">
                <a:ea typeface="Segoe UI" pitchFamily="34" charset="0"/>
                <a:cs typeface="Segoe UI" pitchFamily="34" charset="0"/>
              </a:rPr>
              <a:t>Time / programme gain for each TBM; and </a:t>
            </a:r>
          </a:p>
          <a:p>
            <a:pPr marL="171450" indent="-171450" fontAlgn="t"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AU" sz="1400" dirty="0">
                <a:ea typeface="Segoe UI" pitchFamily="34" charset="0"/>
                <a:cs typeface="Segoe UI" pitchFamily="34" charset="0"/>
              </a:rPr>
              <a:t>Direct Job Cost savings. </a:t>
            </a:r>
          </a:p>
          <a:p>
            <a:pPr marL="171450" indent="-171450" fontAlgn="t"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defRPr/>
            </a:pPr>
            <a:endParaRPr lang="en-AU" sz="1400" dirty="0">
              <a:ea typeface="Segoe UI" pitchFamily="34" charset="0"/>
              <a:cs typeface="Segoe UI" pitchFamily="34" charset="0"/>
            </a:endParaRPr>
          </a:p>
          <a:p>
            <a:pPr fontAlgn="t"/>
            <a:r>
              <a:rPr lang="en-AU" sz="1400" b="1" u="sng" dirty="0">
                <a:ea typeface="Segoe UI" pitchFamily="34" charset="0"/>
                <a:cs typeface="Segoe UI" pitchFamily="34" charset="0"/>
              </a:rPr>
              <a:t>Upper Limit</a:t>
            </a:r>
          </a:p>
          <a:p>
            <a:pPr fontAlgn="t"/>
            <a:r>
              <a:rPr lang="en-AU" sz="1400" dirty="0">
                <a:ea typeface="Segoe UI" pitchFamily="34" charset="0"/>
                <a:cs typeface="Segoe UI" pitchFamily="34" charset="0"/>
              </a:rPr>
              <a:t>12 month recovery period for a TBM that is unable to progress forward due to bearing failure. </a:t>
            </a:r>
          </a:p>
          <a:p>
            <a:pPr fontAlgn="t"/>
            <a:r>
              <a:rPr lang="en-AU" sz="1400" dirty="0">
                <a:ea typeface="Segoe UI" pitchFamily="34" charset="0"/>
                <a:cs typeface="Segoe UI" pitchFamily="34" charset="0"/>
              </a:rPr>
              <a:t>Significant mitigation required (e.g. shafts, tunnel from another location). </a:t>
            </a:r>
          </a:p>
          <a:p>
            <a:pPr marL="171450" indent="-171450" fontAlgn="t"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AU" sz="1400" dirty="0">
                <a:ea typeface="Segoe UI" pitchFamily="34" charset="0"/>
                <a:cs typeface="Segoe UI" pitchFamily="34" charset="0"/>
              </a:rPr>
              <a:t>O/H costs &amp; LD’s</a:t>
            </a:r>
          </a:p>
          <a:p>
            <a:pPr marL="171450" indent="-171450" fontAlgn="t"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AU" sz="1400" dirty="0">
                <a:ea typeface="Segoe UI" pitchFamily="34" charset="0"/>
                <a:cs typeface="Segoe UI" pitchFamily="34" charset="0"/>
              </a:rPr>
              <a:t>Impact to following trades </a:t>
            </a:r>
          </a:p>
          <a:p>
            <a:endParaRPr lang="en-AU" sz="1400" b="1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A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623552"/>
              </p:ext>
            </p:extLst>
          </p:nvPr>
        </p:nvGraphicFramePr>
        <p:xfrm>
          <a:off x="5526800" y="555527"/>
          <a:ext cx="3366053" cy="19434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2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7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10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41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Ground Type</a:t>
                      </a:r>
                      <a:endParaRPr lang="en-AU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800" b="1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Best </a:t>
                      </a:r>
                      <a:r>
                        <a:rPr lang="en-AU" sz="800" b="1" u="none" strike="noStrike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Case</a:t>
                      </a:r>
                      <a:endParaRPr lang="en-AU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Worst Case</a:t>
                      </a: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800" b="1" u="none" strike="noStrike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Priced</a:t>
                      </a:r>
                      <a:endParaRPr lang="en-AU" sz="800" b="1" i="0" u="none" strike="noStrike" baseline="0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640">
                <a:tc v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m/day</a:t>
                      </a:r>
                      <a:endParaRPr lang="en-AU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m/day</a:t>
                      </a:r>
                      <a:endParaRPr lang="en-AU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m/day</a:t>
                      </a:r>
                      <a:endParaRPr lang="en-AU" sz="800" b="1" i="0" u="none" strike="noStrike" baseline="0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8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968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Rock type #1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231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9.5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3.4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7.3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861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Rock</a:t>
                      </a:r>
                      <a:r>
                        <a:rPr lang="en-AU" sz="800" b="1" u="none" strike="noStrike" baseline="0" dirty="0">
                          <a:effectLst/>
                          <a:latin typeface="+mn-lt"/>
                        </a:rPr>
                        <a:t> type #2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2,244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14.6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7.3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11.9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968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Rock interface #1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460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13.5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5.2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11.6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968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Rock Interface #2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260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8.4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3.6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5.1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3421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Rock interface #3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>
                          <a:effectLst/>
                          <a:latin typeface="+mn-lt"/>
                        </a:rPr>
                        <a:t>210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5.6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3.3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3.7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5252">
                <a:tc>
                  <a:txBody>
                    <a:bodyPr/>
                    <a:lstStyle/>
                    <a:p>
                      <a:pPr algn="l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Hard rock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190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13.5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u="none" strike="noStrike" dirty="0">
                          <a:effectLst/>
                          <a:latin typeface="+mn-lt"/>
                        </a:rPr>
                        <a:t>5.6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800" b="1" u="none" strike="noStrike" dirty="0">
                          <a:effectLst/>
                          <a:latin typeface="+mn-lt"/>
                        </a:rPr>
                        <a:t>7.2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1184742"/>
              </p:ext>
            </p:extLst>
          </p:nvPr>
        </p:nvGraphicFramePr>
        <p:xfrm>
          <a:off x="5526800" y="3339390"/>
          <a:ext cx="3437688" cy="1676400"/>
        </p:xfrm>
        <a:graphic>
          <a:graphicData uri="http://schemas.openxmlformats.org/drawingml/2006/table">
            <a:tbl>
              <a:tblPr firstRow="1" bandRow="1"/>
              <a:tblGrid>
                <a:gridCol w="8445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9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20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467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Benchmark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Tender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Difference</a:t>
                      </a:r>
                      <a:r>
                        <a:rPr lang="en-AU" sz="800" baseline="0" dirty="0"/>
                        <a:t>  b/c</a:t>
                      </a:r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91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TBM Utilisation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42.7%</a:t>
                      </a:r>
                      <a:r>
                        <a:rPr lang="en-AU" sz="800" baseline="0" dirty="0"/>
                        <a:t> </a:t>
                      </a:r>
                    </a:p>
                    <a:p>
                      <a:r>
                        <a:rPr lang="en-AU" sz="800" dirty="0"/>
                        <a:t> 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43.3%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Less cutter</a:t>
                      </a:r>
                      <a:r>
                        <a:rPr lang="en-AU" sz="800" baseline="0" dirty="0"/>
                        <a:t> head wear with slurry compared to</a:t>
                      </a:r>
                      <a:r>
                        <a:rPr lang="en-AU" sz="800" dirty="0"/>
                        <a:t> EPB’s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515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Ring Build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51min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49 min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Double headed erector for tender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Penetration in Closed</a:t>
                      </a:r>
                      <a:r>
                        <a:rPr lang="en-AU" sz="800" baseline="0" dirty="0"/>
                        <a:t> Mode</a:t>
                      </a:r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13 mm/min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9-11.5 mm/min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Harder</a:t>
                      </a:r>
                      <a:r>
                        <a:rPr lang="en-AU" sz="800" baseline="0" dirty="0"/>
                        <a:t> &amp; Variable Geology</a:t>
                      </a:r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60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Average</a:t>
                      </a:r>
                      <a:r>
                        <a:rPr lang="en-AU" sz="800" baseline="0" dirty="0"/>
                        <a:t> Advance</a:t>
                      </a:r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63 m/</a:t>
                      </a:r>
                      <a:r>
                        <a:rPr lang="en-AU" sz="800" dirty="0" err="1"/>
                        <a:t>wk</a:t>
                      </a:r>
                      <a:endParaRPr lang="en-AU" sz="800" dirty="0"/>
                    </a:p>
                    <a:p>
                      <a:r>
                        <a:rPr lang="en-AU" sz="800" dirty="0"/>
                        <a:t>(9m/day)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800" dirty="0"/>
                        <a:t>59 m/</a:t>
                      </a:r>
                      <a:r>
                        <a:rPr lang="en-AU" sz="800" dirty="0" err="1"/>
                        <a:t>wk</a:t>
                      </a:r>
                      <a:endParaRPr lang="en-AU" sz="800" dirty="0"/>
                    </a:p>
                    <a:p>
                      <a:r>
                        <a:rPr lang="en-AU" sz="800" dirty="0"/>
                        <a:t>(8.4m/day)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 Light"/>
                          <a:ea typeface=""/>
                          <a:cs typeface=""/>
                        </a:defRPr>
                      </a:lvl9pPr>
                    </a:lstStyle>
                    <a:p>
                      <a:endParaRPr lang="en-AU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3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5429366" y="2498970"/>
            <a:ext cx="342267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Based on penetration rate, ring build duration and utilisation. Sensitivity analysis to define the upper and lower bounds</a:t>
            </a:r>
          </a:p>
          <a:p>
            <a:endParaRPr lang="en-AU" sz="1000" dirty="0"/>
          </a:p>
          <a:p>
            <a:r>
              <a:rPr lang="en-AU" sz="1000" dirty="0"/>
              <a:t>Benchmarked against multiple prior projects</a:t>
            </a:r>
          </a:p>
        </p:txBody>
      </p:sp>
    </p:spTree>
    <p:extLst>
      <p:ext uri="{BB962C8B-B14F-4D97-AF65-F5344CB8AC3E}">
        <p14:creationId xmlns:p14="http://schemas.microsoft.com/office/powerpoint/2010/main" val="373189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Risk Treatment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17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6" y="692448"/>
            <a:ext cx="4329527" cy="4311701"/>
          </a:xfrm>
        </p:spPr>
        <p:txBody>
          <a:bodyPr>
            <a:normAutofit/>
          </a:bodyPr>
          <a:lstStyle/>
          <a:p>
            <a:r>
              <a:rPr lang="en-AU" sz="1400" dirty="0"/>
              <a:t>Mitigation measures – e.g. type of machine</a:t>
            </a:r>
          </a:p>
          <a:p>
            <a:r>
              <a:rPr lang="en-AU" sz="1400" dirty="0"/>
              <a:t>Price into base estimate - methodology</a:t>
            </a:r>
          </a:p>
          <a:p>
            <a:endParaRPr lang="en-AU" sz="1400" dirty="0"/>
          </a:p>
          <a:p>
            <a:endParaRPr lang="en-AU" sz="1400" dirty="0"/>
          </a:p>
          <a:p>
            <a:endParaRPr lang="en-AU" sz="1400" dirty="0"/>
          </a:p>
          <a:p>
            <a:r>
              <a:rPr lang="en-AU" sz="1400" dirty="0"/>
              <a:t>Unacceptable?</a:t>
            </a:r>
          </a:p>
          <a:p>
            <a:endParaRPr lang="en-A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Different methodology (e.g. machine selection)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Transfer risk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Insurable?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Manage contractually – i.e. qualify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516" y="555526"/>
            <a:ext cx="3757225" cy="1990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712" y="2487791"/>
            <a:ext cx="3344807" cy="2379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351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Monitor and Review / Communicate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18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7" y="692448"/>
            <a:ext cx="8352928" cy="4311701"/>
          </a:xfrm>
        </p:spPr>
        <p:txBody>
          <a:bodyPr>
            <a:normAutofit/>
          </a:bodyPr>
          <a:lstStyle/>
          <a:p>
            <a:r>
              <a:rPr lang="en-AU" sz="1400" b="1" dirty="0"/>
              <a:t>Hand over to delivery team</a:t>
            </a:r>
          </a:p>
          <a:p>
            <a:endParaRPr lang="en-AU" sz="1400" b="1" dirty="0"/>
          </a:p>
          <a:p>
            <a:r>
              <a:rPr lang="en-AU" sz="1400" dirty="0"/>
              <a:t>Revisit material:</a:t>
            </a:r>
          </a:p>
          <a:p>
            <a:r>
              <a:rPr lang="en-AU" sz="1400" dirty="0"/>
              <a:t>Residual financial R&amp;O becomes part of cost code and budgets</a:t>
            </a:r>
          </a:p>
          <a:p>
            <a:r>
              <a:rPr lang="en-AU" sz="1400" dirty="0"/>
              <a:t>All other R&amp;O becomes part of operational risk management cycle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A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</p:spTree>
    <p:extLst>
      <p:ext uri="{BB962C8B-B14F-4D97-AF65-F5344CB8AC3E}">
        <p14:creationId xmlns:p14="http://schemas.microsoft.com/office/powerpoint/2010/main" val="125223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Melbourne Metro Delivery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19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56" y="444106"/>
            <a:ext cx="7514094" cy="451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418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John Holland Group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2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7" y="692448"/>
            <a:ext cx="8352928" cy="4311701"/>
          </a:xfrm>
        </p:spPr>
        <p:txBody>
          <a:bodyPr>
            <a:normAutofit/>
          </a:bodyPr>
          <a:lstStyle/>
          <a:p>
            <a:r>
              <a:rPr lang="en-AU" sz="1050" dirty="0"/>
              <a:t>A subsidiary of CCCI.</a:t>
            </a:r>
          </a:p>
          <a:p>
            <a:r>
              <a:rPr lang="en-AU" sz="1050" dirty="0"/>
              <a:t>One of Australia’s leading engineering, contracting and services providers to the infrastructure, energy and resources and transport sectors. </a:t>
            </a:r>
          </a:p>
          <a:p>
            <a:r>
              <a:rPr lang="en-AU" sz="1050" dirty="0"/>
              <a:t>Revenue approx. $6B/yr. Typically we deliver, complex and challenging projects. </a:t>
            </a:r>
          </a:p>
          <a:p>
            <a:pPr marL="214313" indent="-214313">
              <a:buClrTx/>
              <a:buFont typeface="Arial" panose="020B0604020202020204" pitchFamily="34" charset="0"/>
              <a:buChar char="•"/>
            </a:pPr>
            <a:r>
              <a:rPr lang="en-AU" sz="1050" dirty="0"/>
              <a:t>Westgate Bridge Strengthening</a:t>
            </a:r>
          </a:p>
          <a:p>
            <a:pPr marL="214313" indent="-214313">
              <a:buClrTx/>
              <a:buFont typeface="Arial" panose="020B0604020202020204" pitchFamily="34" charset="0"/>
              <a:buChar char="•"/>
            </a:pPr>
            <a:r>
              <a:rPr lang="en-AU" sz="1050" dirty="0"/>
              <a:t>Level Crossing Removals</a:t>
            </a:r>
          </a:p>
          <a:p>
            <a:pPr marL="214313" indent="-214313">
              <a:buClrTx/>
              <a:buFont typeface="Arial" panose="020B0604020202020204" pitchFamily="34" charset="0"/>
              <a:buChar char="•"/>
            </a:pPr>
            <a:r>
              <a:rPr lang="en-AU" sz="1050" dirty="0"/>
              <a:t>20% share of MTM</a:t>
            </a:r>
          </a:p>
          <a:p>
            <a:pPr marL="214313" indent="-214313">
              <a:buClrTx/>
              <a:buFont typeface="Arial" panose="020B0604020202020204" pitchFamily="34" charset="0"/>
              <a:buChar char="•"/>
            </a:pPr>
            <a:r>
              <a:rPr lang="en-AU" sz="1050" dirty="0"/>
              <a:t>Melbourne Metro Early Works</a:t>
            </a:r>
          </a:p>
          <a:p>
            <a:pPr marL="214313" indent="-214313">
              <a:buClrTx/>
              <a:buFont typeface="Arial" panose="020B0604020202020204" pitchFamily="34" charset="0"/>
              <a:buChar char="•"/>
            </a:pPr>
            <a:r>
              <a:rPr lang="en-AU" sz="1050" dirty="0"/>
              <a:t>Westgate Tunnel and Melbourne Metro PPP</a:t>
            </a:r>
          </a:p>
          <a:p>
            <a:endParaRPr lang="en-US" sz="1050" dirty="0"/>
          </a:p>
          <a:p>
            <a:r>
              <a:rPr lang="en-US" sz="1050" dirty="0"/>
              <a:t>The Corporate Risk Management function provides oversight of all business risks. </a:t>
            </a:r>
            <a:r>
              <a:rPr lang="en-AU" sz="1050" dirty="0"/>
              <a:t>5 distinct functions:</a:t>
            </a:r>
          </a:p>
          <a:p>
            <a:pPr marL="257175" indent="-257175">
              <a:buClrTx/>
              <a:buSzPct val="100000"/>
              <a:buFont typeface="+mj-lt"/>
              <a:buAutoNum type="arabicPeriod"/>
            </a:pPr>
            <a:r>
              <a:rPr lang="en-AU" sz="1050" b="1" dirty="0"/>
              <a:t>Pre-Contracts</a:t>
            </a:r>
          </a:p>
          <a:p>
            <a:pPr marL="257175" indent="-257175">
              <a:buClrTx/>
              <a:buSzPct val="100000"/>
              <a:buFont typeface="+mj-lt"/>
              <a:buAutoNum type="arabicPeriod"/>
            </a:pPr>
            <a:r>
              <a:rPr lang="en-AU" sz="1050" dirty="0"/>
              <a:t>Enterprise Risk Management</a:t>
            </a:r>
          </a:p>
          <a:p>
            <a:pPr marL="257175" indent="-257175">
              <a:buClrTx/>
              <a:buSzPct val="100000"/>
              <a:buFont typeface="+mj-lt"/>
              <a:buAutoNum type="arabicPeriod"/>
            </a:pPr>
            <a:r>
              <a:rPr lang="en-AU" sz="1050" dirty="0"/>
              <a:t>Business Continuity and Crisis Management</a:t>
            </a:r>
          </a:p>
          <a:p>
            <a:pPr marL="257175" indent="-257175">
              <a:buClrTx/>
              <a:buSzPct val="100000"/>
              <a:buFont typeface="+mj-lt"/>
              <a:buAutoNum type="arabicPeriod"/>
            </a:pPr>
            <a:r>
              <a:rPr lang="en-AU" sz="1050" dirty="0"/>
              <a:t>Independent Project Reviews</a:t>
            </a:r>
          </a:p>
          <a:p>
            <a:pPr marL="257175" indent="-257175">
              <a:buClrTx/>
              <a:buSzPct val="100000"/>
              <a:buFont typeface="+mj-lt"/>
              <a:buAutoNum type="arabicPeriod"/>
            </a:pPr>
            <a:r>
              <a:rPr lang="en-AU" sz="1050" dirty="0"/>
              <a:t>Insurance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AU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</p:spTree>
    <p:extLst>
      <p:ext uri="{BB962C8B-B14F-4D97-AF65-F5344CB8AC3E}">
        <p14:creationId xmlns:p14="http://schemas.microsoft.com/office/powerpoint/2010/main" val="236428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411760" y="2139702"/>
            <a:ext cx="4618646" cy="809789"/>
          </a:xfrm>
        </p:spPr>
        <p:txBody>
          <a:bodyPr/>
          <a:lstStyle/>
          <a:p>
            <a:r>
              <a:rPr lang="en-AU" sz="3600" dirty="0"/>
              <a:t>Wrap and Questions</a:t>
            </a:r>
          </a:p>
        </p:txBody>
      </p:sp>
    </p:spTree>
    <p:extLst>
      <p:ext uri="{BB962C8B-B14F-4D97-AF65-F5344CB8AC3E}">
        <p14:creationId xmlns:p14="http://schemas.microsoft.com/office/powerpoint/2010/main" val="261119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0EE1B-F217-47DB-93C4-D997FC8C35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09D194-4635-4D4B-8CC1-C8B263FDB93E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913C585-5CFB-41D7-8E83-B71267CFA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195486"/>
            <a:ext cx="7416824" cy="501612"/>
          </a:xfrm>
        </p:spPr>
        <p:txBody>
          <a:bodyPr/>
          <a:lstStyle/>
          <a:p>
            <a:r>
              <a:rPr lang="en-AU" dirty="0"/>
              <a:t>Agenda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04982" y="555526"/>
            <a:ext cx="8424936" cy="309634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816364" rtl="0" eaLnBrk="1" latinLnBrk="0" hangingPunct="1">
              <a:spcBef>
                <a:spcPts val="675"/>
              </a:spcBef>
              <a:spcAft>
                <a:spcPts val="225"/>
              </a:spcAft>
              <a:buClr>
                <a:schemeClr val="accent1"/>
              </a:buClr>
              <a:buSzPct val="150000"/>
              <a:buFont typeface="Arial" panose="020B0604020202020204" pitchFamily="34" charset="0"/>
              <a:buNone/>
              <a:def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2125" indent="-134964" algn="l" defTabSz="816364" rtl="0" eaLnBrk="1" latinLnBrk="0" hangingPunct="1">
              <a:spcBef>
                <a:spcPts val="0"/>
              </a:spcBef>
              <a:spcAft>
                <a:spcPts val="225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200" indent="-134964" algn="l" defTabSz="816364" rtl="0" eaLnBrk="1" latinLnBrk="0" hangingPunct="1">
              <a:spcBef>
                <a:spcPts val="0"/>
              </a:spcBef>
              <a:spcAft>
                <a:spcPts val="225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¢"/>
              <a:defRPr lang="en-US" sz="135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4892" indent="-134964" algn="l" defTabSz="816364" rtl="0" eaLnBrk="1" latinLnBrk="0" hangingPunct="1">
              <a:spcBef>
                <a:spcPts val="0"/>
              </a:spcBef>
              <a:spcAft>
                <a:spcPts val="225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defRPr lang="en-US" sz="135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816364" rtl="0" eaLnBrk="1" latinLnBrk="0" hangingPunct="1">
              <a:spcBef>
                <a:spcPts val="0"/>
              </a:spcBef>
              <a:spcAft>
                <a:spcPts val="225"/>
              </a:spcAft>
              <a:buFont typeface="Arial" pitchFamily="34" charset="0"/>
              <a:buNone/>
              <a:defRPr lang="en-US" sz="135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45002" indent="-204091" algn="l" defTabSz="81636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53184" indent="-204091" algn="l" defTabSz="81636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61366" indent="-204091" algn="l" defTabSz="81636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69548" indent="-204091" algn="l" defTabSz="81636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1200" dirty="0"/>
              <a:t>Focus on application of risk management to the pre-contracts part of our business, i.e. tendering</a:t>
            </a:r>
          </a:p>
          <a:p>
            <a:pPr marL="285750" indent="-285750">
              <a:spcBef>
                <a:spcPts val="3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AU" sz="1200" dirty="0"/>
              <a:t>Some data</a:t>
            </a:r>
          </a:p>
          <a:p>
            <a:pPr marL="285750" indent="-285750">
              <a:spcBef>
                <a:spcPts val="3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AU" sz="1200" dirty="0"/>
              <a:t>The problem</a:t>
            </a:r>
          </a:p>
          <a:p>
            <a:pPr marL="285750" indent="-285750">
              <a:spcBef>
                <a:spcPts val="3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AU" sz="1200" dirty="0"/>
              <a:t>One business line - Tunnelling</a:t>
            </a:r>
          </a:p>
          <a:p>
            <a:pPr marL="285750" indent="-285750">
              <a:spcBef>
                <a:spcPts val="3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AU" sz="1200" dirty="0"/>
              <a:t>The approach</a:t>
            </a:r>
          </a:p>
          <a:p>
            <a:pPr marL="285750" indent="-285750">
              <a:spcBef>
                <a:spcPts val="3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AU" sz="1200" dirty="0"/>
              <a:t>Wrap and Questions</a:t>
            </a:r>
          </a:p>
        </p:txBody>
      </p:sp>
      <p:pic>
        <p:nvPicPr>
          <p:cNvPr id="11" name="Picture 10" descr="A bridge over a body of water&#10;&#10;Description generated with high confidence">
            <a:extLst>
              <a:ext uri="{FF2B5EF4-FFF2-40B4-BE49-F238E27FC236}">
                <a16:creationId xmlns:a16="http://schemas.microsoft.com/office/drawing/2014/main" id="{FBF91990-1543-4D1A-803F-90CD7FBA6A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3528" y="2283478"/>
            <a:ext cx="8347170" cy="270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9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24966"/>
            <a:ext cx="6313884" cy="439340"/>
          </a:xfrm>
        </p:spPr>
        <p:txBody>
          <a:bodyPr/>
          <a:lstStyle/>
          <a:p>
            <a:r>
              <a:rPr lang="en-AU" dirty="0"/>
              <a:t>Some data – Reality!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23912" y="4612046"/>
            <a:ext cx="6218633" cy="357188"/>
          </a:xfrm>
        </p:spPr>
        <p:txBody>
          <a:bodyPr>
            <a:noAutofit/>
          </a:bodyPr>
          <a:lstStyle/>
          <a:p>
            <a:r>
              <a:rPr lang="en-AU" sz="1000" dirty="0"/>
              <a:t>ISO 31000 definition of risk – “the effect of uncertainty on objectives…”</a:t>
            </a:r>
          </a:p>
          <a:p>
            <a:r>
              <a:rPr lang="en-AU" sz="1000" dirty="0"/>
              <a:t>The data show uncertainty, and more downside than upside</a:t>
            </a:r>
          </a:p>
          <a:p>
            <a:endParaRPr lang="en-AU" sz="1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23528" y="732229"/>
            <a:ext cx="3100194" cy="307181"/>
          </a:xfrm>
        </p:spPr>
        <p:txBody>
          <a:bodyPr/>
          <a:lstStyle/>
          <a:p>
            <a:r>
              <a:rPr lang="en-AU" dirty="0"/>
              <a:t>Tendered vs Actual margin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644008" y="729973"/>
            <a:ext cx="2896598" cy="307181"/>
          </a:xfrm>
        </p:spPr>
        <p:txBody>
          <a:bodyPr/>
          <a:lstStyle/>
          <a:p>
            <a:r>
              <a:rPr lang="en-AU" dirty="0"/>
              <a:t>Large project Actual performance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4</a:t>
            </a:fld>
            <a:endParaRPr lang="en-A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chart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70330"/>
            <a:ext cx="4032448" cy="3151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5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627156"/>
              </p:ext>
            </p:extLst>
          </p:nvPr>
        </p:nvGraphicFramePr>
        <p:xfrm>
          <a:off x="4572000" y="1202821"/>
          <a:ext cx="3951973" cy="3104623"/>
        </p:xfrm>
        <a:graphic>
          <a:graphicData uri="http://schemas.openxmlformats.org/drawingml/2006/table">
            <a:tbl>
              <a:tblPr firstRow="1" bandRow="1"/>
              <a:tblGrid>
                <a:gridCol w="7903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96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59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59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09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b="1" dirty="0">
                          <a:latin typeface="+mn-lt"/>
                        </a:rPr>
                        <a:t>Project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Value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Margin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AU" sz="1200" b="1" kern="1200" dirty="0">
                          <a:solidFill>
                            <a:schemeClr val="lt1"/>
                          </a:solidFill>
                          <a:latin typeface="+mn-lt"/>
                          <a:ea typeface=""/>
                          <a:cs typeface=""/>
                        </a:rPr>
                        <a:t>%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#1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$2,600m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$154m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chemeClr val="tx1"/>
                          </a:solidFill>
                          <a:latin typeface="+mn-lt"/>
                          <a:ea typeface=""/>
                          <a:cs typeface=""/>
                        </a:rPr>
                        <a:t>5.9%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#2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$5,000m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i="0" dirty="0">
                          <a:solidFill>
                            <a:srgbClr val="FF0000"/>
                          </a:solidFill>
                          <a:latin typeface="+mn-lt"/>
                        </a:rPr>
                        <a:t>$-751m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rgbClr val="FF0000"/>
                          </a:solidFill>
                          <a:latin typeface="+mn-lt"/>
                          <a:ea typeface=""/>
                          <a:cs typeface=""/>
                        </a:rPr>
                        <a:t>-15.0%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#3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$2,100m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$56m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chemeClr val="tx1"/>
                          </a:solidFill>
                          <a:latin typeface="+mn-lt"/>
                          <a:ea typeface=""/>
                          <a:cs typeface=""/>
                        </a:rPr>
                        <a:t>2.7%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#4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$1,200m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$134m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chemeClr val="tx1"/>
                          </a:solidFill>
                          <a:latin typeface="+mn-lt"/>
                          <a:ea typeface=""/>
                          <a:cs typeface=""/>
                        </a:rPr>
                        <a:t>11.2%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baseline="0" dirty="0">
                          <a:latin typeface="+mn-lt"/>
                        </a:rPr>
                        <a:t>#5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$2,900m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solidFill>
                            <a:srgbClr val="FF0000"/>
                          </a:solidFill>
                          <a:latin typeface="+mn-lt"/>
                        </a:rPr>
                        <a:t>$-400m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rgbClr val="FF0000"/>
                          </a:solidFill>
                          <a:latin typeface="+mn-lt"/>
                          <a:ea typeface=""/>
                          <a:cs typeface=""/>
                        </a:rPr>
                        <a:t>-13.8%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#6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$700m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solidFill>
                            <a:srgbClr val="FF0000"/>
                          </a:solidFill>
                          <a:latin typeface="+mn-lt"/>
                        </a:rPr>
                        <a:t>$-50m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rgbClr val="FF0000"/>
                          </a:solidFill>
                          <a:latin typeface="+mn-lt"/>
                          <a:ea typeface=""/>
                          <a:cs typeface=""/>
                        </a:rPr>
                        <a:t>-7.1%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011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dirty="0">
                          <a:latin typeface="+mn-lt"/>
                        </a:rPr>
                        <a:t>#7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$1,700m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$204m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chemeClr val="tx1"/>
                          </a:solidFill>
                          <a:latin typeface="+mn-lt"/>
                          <a:ea typeface=""/>
                          <a:cs typeface=""/>
                        </a:rPr>
                        <a:t>12.0%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76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baseline="0" dirty="0">
                          <a:latin typeface="+mn-lt"/>
                        </a:rPr>
                        <a:t>#8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$1,800m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dirty="0">
                          <a:latin typeface="+mn-lt"/>
                        </a:rPr>
                        <a:t>$123m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chemeClr val="tx1"/>
                          </a:solidFill>
                          <a:latin typeface="+mn-lt"/>
                          <a:ea typeface=""/>
                          <a:cs typeface=""/>
                        </a:rPr>
                        <a:t>6.8%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6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r>
                        <a:rPr lang="en-AU" sz="1200" b="1" dirty="0">
                          <a:latin typeface="+mn-lt"/>
                        </a:rPr>
                        <a:t>TOTAL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b="1" dirty="0">
                          <a:latin typeface="+mn-lt"/>
                        </a:rPr>
                        <a:t>$18,000m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  <a:ea typeface=""/>
                          <a:cs typeface=""/>
                        </a:defRPr>
                      </a:lvl9pPr>
                    </a:lstStyle>
                    <a:p>
                      <a:pPr algn="ctr"/>
                      <a:r>
                        <a:rPr lang="en-AU" sz="1200" b="1" dirty="0">
                          <a:solidFill>
                            <a:srgbClr val="FF0000"/>
                          </a:solidFill>
                          <a:latin typeface="+mn-lt"/>
                        </a:rPr>
                        <a:t>$-530m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AU" sz="1200" b="0" kern="1200" dirty="0">
                          <a:solidFill>
                            <a:srgbClr val="FF0000"/>
                          </a:solidFill>
                          <a:latin typeface="+mn-lt"/>
                          <a:ea typeface=""/>
                          <a:cs typeface=""/>
                        </a:rPr>
                        <a:t>-2.9%</a:t>
                      </a:r>
                    </a:p>
                  </a:txBody>
                  <a:tcPr marL="7144" marR="7144" marT="714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683568" y="3507854"/>
            <a:ext cx="3168352" cy="799590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ight Triangle 6"/>
          <p:cNvSpPr/>
          <p:nvPr/>
        </p:nvSpPr>
        <p:spPr>
          <a:xfrm rot="16200000">
            <a:off x="1310469" y="919065"/>
            <a:ext cx="2130574" cy="2952328"/>
          </a:xfrm>
          <a:prstGeom prst="rtTriangle">
            <a:avLst/>
          </a:prstGeom>
          <a:solidFill>
            <a:srgbClr val="FFC000">
              <a:alpha val="50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ight Triangle 11"/>
          <p:cNvSpPr/>
          <p:nvPr/>
        </p:nvSpPr>
        <p:spPr>
          <a:xfrm rot="5400000">
            <a:off x="1137373" y="862928"/>
            <a:ext cx="2130574" cy="2952328"/>
          </a:xfrm>
          <a:prstGeom prst="rtTriangl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757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6" b="4296"/>
          <a:stretch>
            <a:fillRect/>
          </a:stretch>
        </p:blipFill>
        <p:spPr>
          <a:xfrm>
            <a:off x="251520" y="1976255"/>
            <a:ext cx="8652242" cy="2783437"/>
          </a:xfr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902" y="647289"/>
            <a:ext cx="6313884" cy="1276389"/>
          </a:xfrm>
        </p:spPr>
        <p:txBody>
          <a:bodyPr/>
          <a:lstStyle/>
          <a:p>
            <a:r>
              <a:rPr lang="en-AU" b="1" dirty="0"/>
              <a:t>How do we bid/tender big projects?</a:t>
            </a:r>
          </a:p>
          <a:p>
            <a:r>
              <a:rPr lang="en-AU" dirty="0"/>
              <a:t>- holds for any type of project we bid….</a:t>
            </a:r>
          </a:p>
          <a:p>
            <a:r>
              <a:rPr lang="en-AU" dirty="0"/>
              <a:t>Mitigate risk?</a:t>
            </a:r>
          </a:p>
          <a:p>
            <a:r>
              <a:rPr lang="en-AU" dirty="0"/>
              <a:t>Still be competitive in market place</a:t>
            </a:r>
          </a:p>
        </p:txBody>
      </p:sp>
      <p:sp>
        <p:nvSpPr>
          <p:cNvPr id="30" name="Slide Number Placeholder 5"/>
          <p:cNvSpPr txBox="1">
            <a:spLocks/>
          </p:cNvSpPr>
          <p:nvPr/>
        </p:nvSpPr>
        <p:spPr>
          <a:xfrm>
            <a:off x="4448895" y="4867227"/>
            <a:ext cx="229594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80BF8C6-F65E-4812-90A6-BAED2967DE44}" type="slidenum">
              <a:rPr lang="en-AU" sz="750"/>
              <a:pPr algn="ctr"/>
              <a:t>5</a:t>
            </a:fld>
            <a:endParaRPr lang="en-AU" sz="75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18"/>
          <a:stretch/>
        </p:blipFill>
        <p:spPr>
          <a:xfrm>
            <a:off x="6648809" y="4881643"/>
            <a:ext cx="1108988" cy="2230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156" y="4759692"/>
            <a:ext cx="1433391" cy="32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4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Lane Cove Tunnel 2005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6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7" y="692448"/>
            <a:ext cx="3456383" cy="4311701"/>
          </a:xfrm>
        </p:spPr>
        <p:txBody>
          <a:bodyPr>
            <a:normAutofit/>
          </a:bodyPr>
          <a:lstStyle/>
          <a:p>
            <a:r>
              <a:rPr lang="en-AU" sz="1050" b="1" dirty="0"/>
              <a:t>Background </a:t>
            </a:r>
          </a:p>
          <a:p>
            <a:r>
              <a:rPr lang="en-AU" sz="1050" dirty="0"/>
              <a:t>Collapse occurred during breakout for a ventilation tunnel from the running tunnel </a:t>
            </a:r>
          </a:p>
          <a:p>
            <a:r>
              <a:rPr lang="en-AU" sz="1050" dirty="0"/>
              <a:t>A 10m by 10m, 25m deep crater formed</a:t>
            </a:r>
          </a:p>
          <a:p>
            <a:endParaRPr lang="en-AU" sz="1050" dirty="0"/>
          </a:p>
          <a:p>
            <a:r>
              <a:rPr lang="en-AU" sz="1050" b="1" dirty="0"/>
              <a:t>The failure </a:t>
            </a:r>
            <a:endParaRPr lang="en-AU" sz="1050" dirty="0"/>
          </a:p>
          <a:p>
            <a:r>
              <a:rPr lang="en-AU" sz="1050" dirty="0"/>
              <a:t>Possible “rock slippage” </a:t>
            </a:r>
          </a:p>
          <a:p>
            <a:r>
              <a:rPr lang="en-AU" sz="1050" dirty="0"/>
              <a:t>Ground investigation did not identify dyke</a:t>
            </a:r>
          </a:p>
          <a:p>
            <a:r>
              <a:rPr lang="en-AU" sz="1050" dirty="0"/>
              <a:t>Under designed rock bolts </a:t>
            </a:r>
          </a:p>
          <a:p>
            <a:endParaRPr lang="en-AU" sz="1050" dirty="0"/>
          </a:p>
          <a:p>
            <a:r>
              <a:rPr lang="en-AU" sz="1050" dirty="0"/>
              <a:t> </a:t>
            </a:r>
            <a:r>
              <a:rPr lang="en-AU" sz="1050" b="1" dirty="0"/>
              <a:t>Consequences </a:t>
            </a:r>
          </a:p>
          <a:p>
            <a:r>
              <a:rPr lang="en-AU" sz="1050" dirty="0"/>
              <a:t>Building partially collapsed and 47 residents evacuated </a:t>
            </a:r>
          </a:p>
          <a:p>
            <a:r>
              <a:rPr lang="en-AU" sz="1050" dirty="0"/>
              <a:t>Water main burst </a:t>
            </a:r>
          </a:p>
          <a:p>
            <a:r>
              <a:rPr lang="en-AU" sz="1050" dirty="0" err="1"/>
              <a:t>Citybound</a:t>
            </a:r>
            <a:r>
              <a:rPr lang="en-AU" sz="1050" dirty="0"/>
              <a:t> road closed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AU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1" y="318425"/>
            <a:ext cx="3425067" cy="232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731011"/>
            <a:ext cx="3425067" cy="2273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47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7470136" cy="439340"/>
          </a:xfrm>
        </p:spPr>
        <p:txBody>
          <a:bodyPr>
            <a:normAutofit fontScale="90000"/>
          </a:bodyPr>
          <a:lstStyle/>
          <a:p>
            <a:r>
              <a:rPr lang="en-AU" dirty="0"/>
              <a:t>“America's Biggest Tunnel-Boring Machine Is Stuck Beneath Seattle”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7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7" y="692448"/>
            <a:ext cx="3384375" cy="4311701"/>
          </a:xfrm>
        </p:spPr>
        <p:txBody>
          <a:bodyPr>
            <a:normAutofit/>
          </a:bodyPr>
          <a:lstStyle/>
          <a:p>
            <a:r>
              <a:rPr lang="en-AU" sz="1050" b="1" dirty="0"/>
              <a:t>Background </a:t>
            </a:r>
          </a:p>
          <a:p>
            <a:r>
              <a:rPr lang="en-AU" sz="1050" dirty="0"/>
              <a:t>Replace viaduct freeway in downtown Seattle</a:t>
            </a:r>
          </a:p>
          <a:p>
            <a:r>
              <a:rPr lang="en-AU" sz="1050" dirty="0"/>
              <a:t>10m/day, 3 km total</a:t>
            </a:r>
          </a:p>
          <a:p>
            <a:r>
              <a:rPr lang="en-AU" sz="1050" b="1" dirty="0"/>
              <a:t>The failure </a:t>
            </a:r>
            <a:endParaRPr lang="en-AU" sz="1050" dirty="0"/>
          </a:p>
          <a:p>
            <a:r>
              <a:rPr lang="en-AU" sz="1050" dirty="0"/>
              <a:t>Dec 3, 2013 (300 m in) hit a 200mm steel pipe (‘investigation’ well casing)</a:t>
            </a:r>
          </a:p>
          <a:p>
            <a:r>
              <a:rPr lang="en-AU" sz="1050" dirty="0"/>
              <a:t>Bearing fail – overheat, seal broken, grease mixed with sand, destroyed bearing</a:t>
            </a:r>
          </a:p>
          <a:p>
            <a:r>
              <a:rPr lang="en-AU" sz="1050" dirty="0"/>
              <a:t> </a:t>
            </a:r>
            <a:r>
              <a:rPr lang="en-AU" sz="1050" b="1" dirty="0"/>
              <a:t>Consequences </a:t>
            </a:r>
          </a:p>
          <a:p>
            <a:r>
              <a:rPr lang="en-AU" sz="1050" dirty="0"/>
              <a:t>Bearing worth $5M</a:t>
            </a:r>
          </a:p>
          <a:p>
            <a:r>
              <a:rPr lang="en-AU" sz="1050" dirty="0"/>
              <a:t>Can replace from behind, but, need hyperbaric divers due to no air circ.</a:t>
            </a:r>
          </a:p>
          <a:p>
            <a:r>
              <a:rPr lang="en-AU" sz="1050" dirty="0"/>
              <a:t>Easier from above. 37m deep repair access vault, 8m in diameter</a:t>
            </a:r>
          </a:p>
          <a:p>
            <a:r>
              <a:rPr lang="en-AU" sz="1050" dirty="0"/>
              <a:t>Approx. 24 months lost</a:t>
            </a:r>
          </a:p>
          <a:p>
            <a:r>
              <a:rPr lang="en-AU" sz="1050" dirty="0"/>
              <a:t>Cost $223million; court case underway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AU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6" name="Picture 2" descr="http://www.popularmechanics.com/cm/popularmechanics/images/PR/big-bertha-0214-md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300" y="692448"/>
            <a:ext cx="2448272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955923"/>
            <a:ext cx="2608165" cy="3048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142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Approach – ISO 31000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8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32040" y="692448"/>
            <a:ext cx="3992504" cy="4311701"/>
          </a:xfrm>
        </p:spPr>
        <p:txBody>
          <a:bodyPr>
            <a:normAutofit/>
          </a:bodyPr>
          <a:lstStyle/>
          <a:p>
            <a:r>
              <a:rPr lang="en-AU" sz="1400" dirty="0"/>
              <a:t>Approach is to follow that mandated by ISO 31000</a:t>
            </a:r>
          </a:p>
          <a:p>
            <a:endParaRPr lang="en-AU" sz="1400" dirty="0"/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Context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ID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Analyse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Evaluate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Treat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AU" sz="1400" dirty="0"/>
              <a:t>Monitor, Communicate and Review</a:t>
            </a:r>
          </a:p>
          <a:p>
            <a:endParaRPr lang="en-AU" sz="1400" dirty="0"/>
          </a:p>
          <a:p>
            <a:r>
              <a:rPr lang="en-AU" sz="1400" dirty="0"/>
              <a:t>Note: </a:t>
            </a:r>
          </a:p>
          <a:p>
            <a:r>
              <a:rPr lang="en-AU" sz="1400" dirty="0"/>
              <a:t>Risk = Threats (risk) &amp; Opportunities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24" y="771550"/>
            <a:ext cx="3830520" cy="383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371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32" y="195486"/>
            <a:ext cx="6313884" cy="439340"/>
          </a:xfrm>
        </p:spPr>
        <p:txBody>
          <a:bodyPr/>
          <a:lstStyle/>
          <a:p>
            <a:r>
              <a:rPr lang="en-AU" dirty="0"/>
              <a:t>Define the Context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280BF8C6-F65E-4812-90A6-BAED2967DE44}" type="slidenum">
              <a:rPr lang="en-AU" smtClean="0"/>
              <a:pPr algn="ctr"/>
              <a:t>9</a:t>
            </a:fld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537" y="692448"/>
            <a:ext cx="4104455" cy="4311701"/>
          </a:xfrm>
        </p:spPr>
        <p:txBody>
          <a:bodyPr>
            <a:normAutofit lnSpcReduction="10000"/>
          </a:bodyPr>
          <a:lstStyle/>
          <a:p>
            <a:r>
              <a:rPr lang="en-AU" sz="1400" b="1" dirty="0"/>
              <a:t>Context generally set, however:</a:t>
            </a:r>
          </a:p>
          <a:p>
            <a:r>
              <a:rPr lang="en-AU" sz="1400" dirty="0"/>
              <a:t>Risk to us as a contractor is different to risk to client or society - </a:t>
            </a:r>
            <a:r>
              <a:rPr lang="en-AU" sz="1400" b="1" dirty="0"/>
              <a:t>$ and time</a:t>
            </a:r>
          </a:p>
          <a:p>
            <a:r>
              <a:rPr lang="en-AU" sz="1400" dirty="0"/>
              <a:t>Our context will depend on type of contract proposed: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PPP – very clear, we own nearly all risk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Alliance – risk is shared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Managing Contract – Client owns risk</a:t>
            </a:r>
          </a:p>
          <a:p>
            <a:r>
              <a:rPr lang="en-AU" sz="1400" b="1" dirty="0"/>
              <a:t>LCT example:</a:t>
            </a:r>
          </a:p>
          <a:p>
            <a:r>
              <a:rPr lang="en-AU" sz="1400" dirty="0"/>
              <a:t>Risk to </a:t>
            </a:r>
            <a:r>
              <a:rPr lang="en-AU" sz="1400" b="1" i="1" dirty="0"/>
              <a:t>client</a:t>
            </a:r>
            <a:r>
              <a:rPr lang="en-AU" sz="14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Reputation, road network impacts</a:t>
            </a:r>
          </a:p>
          <a:p>
            <a:r>
              <a:rPr lang="en-AU" sz="1400" dirty="0"/>
              <a:t>Risk to </a:t>
            </a:r>
            <a:r>
              <a:rPr lang="en-AU" sz="1400" b="1" i="1" dirty="0"/>
              <a:t>society</a:t>
            </a:r>
            <a:r>
              <a:rPr lang="en-AU" sz="14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Homeless</a:t>
            </a:r>
          </a:p>
          <a:p>
            <a:r>
              <a:rPr lang="en-AU" sz="1400" dirty="0"/>
              <a:t>Risk to </a:t>
            </a:r>
            <a:r>
              <a:rPr lang="en-AU" sz="1400" b="1" i="1" dirty="0"/>
              <a:t>constructor</a:t>
            </a:r>
            <a:r>
              <a:rPr lang="en-AU" sz="1400" i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/>
              <a:t>Delay, insurance premium cost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36772" y="1055915"/>
            <a:ext cx="2122714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575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692448"/>
            <a:ext cx="3797451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135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push dir="u"/>
      </p:transition>
    </mc:Choice>
    <mc:Fallback xmlns="">
      <p:transition spd="med">
        <p:push dir="u"/>
      </p:transition>
    </mc:Fallback>
  </mc:AlternateContent>
</p:sld>
</file>

<file path=ppt/theme/theme1.xml><?xml version="1.0" encoding="utf-8"?>
<a:theme xmlns:a="http://schemas.openxmlformats.org/drawingml/2006/main" name="John Holland">
  <a:themeElements>
    <a:clrScheme name="John Holland">
      <a:dk1>
        <a:srgbClr val="000000"/>
      </a:dk1>
      <a:lt1>
        <a:sysClr val="window" lastClr="FFFFFF"/>
      </a:lt1>
      <a:dk2>
        <a:srgbClr val="6E6E6E"/>
      </a:dk2>
      <a:lt2>
        <a:srgbClr val="FFFFFF"/>
      </a:lt2>
      <a:accent1>
        <a:srgbClr val="EB1E32"/>
      </a:accent1>
      <a:accent2>
        <a:srgbClr val="55328C"/>
      </a:accent2>
      <a:accent3>
        <a:srgbClr val="B4D2C3"/>
      </a:accent3>
      <a:accent4>
        <a:srgbClr val="89D0DD"/>
      </a:accent4>
      <a:accent5>
        <a:srgbClr val="6E6E6E"/>
      </a:accent5>
      <a:accent6>
        <a:srgbClr val="EF4B5B"/>
      </a:accent6>
      <a:hlink>
        <a:srgbClr val="EB1E32"/>
      </a:hlink>
      <a:folHlink>
        <a:srgbClr val="6E6E6E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BC PPT Template June 2018.potx  -  Read-Only" id="{F8BFA439-0086-47DE-AC8C-7386F54ACD44}" vid="{17F24634-5A18-4FD3-A7CB-5968F92271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6CB1C6ACCCDA4B978A01F46CE5A775" ma:contentTypeVersion="1" ma:contentTypeDescription="Create a new document." ma:contentTypeScope="" ma:versionID="d98f12bbba64b2426dfdbe7e9b534cb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6f9746fe128b0ca74698fd9d7c13d39e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8803BC-1623-4EA1-ACC1-268C09DFE213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sharepoint/v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2A17DF9-2636-4F48-B94D-BC14AAD771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305E3A-3B04-4AB5-A408-4F912B6ED3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SBC PPT Template June 2018</Template>
  <TotalTime>147</TotalTime>
  <Words>1611</Words>
  <Application>Microsoft Macintosh PowerPoint</Application>
  <PresentationFormat>全屏显示(16:9)</PresentationFormat>
  <Paragraphs>413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Segoe UI Light</vt:lpstr>
      <vt:lpstr>Arial</vt:lpstr>
      <vt:lpstr>Arial Narrow</vt:lpstr>
      <vt:lpstr>Calibri</vt:lpstr>
      <vt:lpstr>Wingdings</vt:lpstr>
      <vt:lpstr>John Holland</vt:lpstr>
      <vt:lpstr>Risk Management in Construction</vt:lpstr>
      <vt:lpstr>John Holland Group</vt:lpstr>
      <vt:lpstr>Agenda</vt:lpstr>
      <vt:lpstr>Some data – Reality!</vt:lpstr>
      <vt:lpstr>The problem</vt:lpstr>
      <vt:lpstr>Lane Cove Tunnel 2005</vt:lpstr>
      <vt:lpstr>“America's Biggest Tunnel-Boring Machine Is Stuck Beneath Seattle”</vt:lpstr>
      <vt:lpstr>Approach – ISO 31000</vt:lpstr>
      <vt:lpstr>Define the Context</vt:lpstr>
      <vt:lpstr>Risk Identification</vt:lpstr>
      <vt:lpstr>Risk Analysis</vt:lpstr>
      <vt:lpstr>Risk Analysis</vt:lpstr>
      <vt:lpstr>QRA - Deterministic</vt:lpstr>
      <vt:lpstr>QRA - Probabilistic</vt:lpstr>
      <vt:lpstr>QRA - Probabilistic</vt:lpstr>
      <vt:lpstr>Risk Evaluation – e.g. geotech</vt:lpstr>
      <vt:lpstr>Risk Treatment</vt:lpstr>
      <vt:lpstr>Monitor and Review / Communicate</vt:lpstr>
      <vt:lpstr>Melbourne Metro Delivery</vt:lpstr>
      <vt:lpstr>Wrap and Questions</vt:lpstr>
    </vt:vector>
  </TitlesOfParts>
  <Company>John Holland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Strategy &amp; Budget Committee</dc:title>
  <dc:creator>Mathew Jonston</dc:creator>
  <cp:lastModifiedBy>Lei Hou</cp:lastModifiedBy>
  <cp:revision>18</cp:revision>
  <cp:lastPrinted>2018-02-05T07:19:44Z</cp:lastPrinted>
  <dcterms:created xsi:type="dcterms:W3CDTF">2019-08-28T23:14:05Z</dcterms:created>
  <dcterms:modified xsi:type="dcterms:W3CDTF">2020-07-27T07:05:13Z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0x010100B96CB1C6ACCCDA4B978A01F46CE5A775</vt:lpwstr>
  </property>
</Properties>
</file>